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24"/>
  </p:notesMasterIdLst>
  <p:handoutMasterIdLst>
    <p:handoutMasterId r:id="rId25"/>
  </p:handoutMasterIdLst>
  <p:sldIdLst>
    <p:sldId id="277" r:id="rId5"/>
    <p:sldId id="299" r:id="rId6"/>
    <p:sldId id="290" r:id="rId7"/>
    <p:sldId id="272" r:id="rId8"/>
    <p:sldId id="282" r:id="rId9"/>
    <p:sldId id="303" r:id="rId10"/>
    <p:sldId id="304" r:id="rId11"/>
    <p:sldId id="285" r:id="rId12"/>
    <p:sldId id="305" r:id="rId13"/>
    <p:sldId id="306" r:id="rId14"/>
    <p:sldId id="275" r:id="rId15"/>
    <p:sldId id="307" r:id="rId16"/>
    <p:sldId id="280" r:id="rId17"/>
    <p:sldId id="284" r:id="rId18"/>
    <p:sldId id="308" r:id="rId19"/>
    <p:sldId id="278" r:id="rId20"/>
    <p:sldId id="268" r:id="rId21"/>
    <p:sldId id="302" r:id="rId22"/>
    <p:sldId id="288" r:id="rId23"/>
  </p:sldIdLst>
  <p:sldSz cx="12192000" cy="6858000"/>
  <p:notesSz cx="6669088" cy="9928225"/>
  <p:defaultTextStyle>
    <a:defPPr>
      <a:defRPr lang="de-DE"/>
    </a:defPPr>
    <a:lvl1pPr algn="l" rtl="0" eaLnBrk="0" fontAlgn="base" hangingPunct="0">
      <a:spcBef>
        <a:spcPct val="0"/>
      </a:spcBef>
      <a:spcAft>
        <a:spcPct val="0"/>
      </a:spcAft>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4038">
          <p15:clr>
            <a:srgbClr val="A4A3A4"/>
          </p15:clr>
        </p15:guide>
        <p15:guide id="2" orient="horz" pos="4216">
          <p15:clr>
            <a:srgbClr val="A4A3A4"/>
          </p15:clr>
        </p15:guide>
        <p15:guide id="3" orient="horz" pos="3747">
          <p15:clr>
            <a:srgbClr val="A4A3A4"/>
          </p15:clr>
        </p15:guide>
        <p15:guide id="4" orient="horz" pos="3261">
          <p15:clr>
            <a:srgbClr val="A4A3A4"/>
          </p15:clr>
        </p15:guide>
        <p15:guide id="5" orient="horz" pos="2342">
          <p15:clr>
            <a:srgbClr val="A4A3A4"/>
          </p15:clr>
        </p15:guide>
        <p15:guide id="6" orient="horz" pos="2966">
          <p15:clr>
            <a:srgbClr val="A4A3A4"/>
          </p15:clr>
        </p15:guide>
        <p15:guide id="7" orient="horz" pos="616">
          <p15:clr>
            <a:srgbClr val="A4A3A4"/>
          </p15:clr>
        </p15:guide>
        <p15:guide id="8" orient="horz" pos="5952">
          <p15:clr>
            <a:srgbClr val="A4A3A4"/>
          </p15:clr>
        </p15:guide>
        <p15:guide id="9" pos="3948">
          <p15:clr>
            <a:srgbClr val="A4A3A4"/>
          </p15:clr>
        </p15:guide>
        <p15:guide id="10" pos="3719">
          <p15:clr>
            <a:srgbClr val="A4A3A4"/>
          </p15:clr>
        </p15:guide>
        <p15:guide id="11" pos="1875">
          <p15:clr>
            <a:srgbClr val="A4A3A4"/>
          </p15:clr>
        </p15:guide>
        <p15:guide id="12" pos="5588">
          <p15:clr>
            <a:srgbClr val="A4A3A4"/>
          </p15:clr>
        </p15:guide>
        <p15:guide id="13" pos="5807">
          <p15:clr>
            <a:srgbClr val="A4A3A4"/>
          </p15:clr>
        </p15:guide>
        <p15:guide id="14" pos="7423">
          <p15:clr>
            <a:srgbClr val="A4A3A4"/>
          </p15:clr>
        </p15:guide>
        <p15:guide id="15" pos="2091">
          <p15:clr>
            <a:srgbClr val="A4A3A4"/>
          </p15:clr>
        </p15:guide>
        <p15:guide id="16" pos="253">
          <p15:clr>
            <a:srgbClr val="A4A3A4"/>
          </p15:clr>
        </p15:guide>
      </p15:sldGuideLst>
    </p:ext>
    <p:ext uri="{2D200454-40CA-4A62-9FC3-DE9A4176ACB9}">
      <p15:notesGuideLst xmlns:p15="http://schemas.microsoft.com/office/powerpoint/2012/main">
        <p15:guide id="1" orient="horz" pos="230">
          <p15:clr>
            <a:srgbClr val="A4A3A4"/>
          </p15:clr>
        </p15:guide>
        <p15:guide id="2" orient="horz" pos="425">
          <p15:clr>
            <a:srgbClr val="A4A3A4"/>
          </p15:clr>
        </p15:guide>
        <p15:guide id="3" orient="horz" pos="515">
          <p15:clr>
            <a:srgbClr val="A4A3A4"/>
          </p15:clr>
        </p15:guide>
        <p15:guide id="4" orient="horz" pos="3178">
          <p15:clr>
            <a:srgbClr val="A4A3A4"/>
          </p15:clr>
        </p15:guide>
        <p15:guide id="5" pos="335">
          <p15:clr>
            <a:srgbClr val="A4A3A4"/>
          </p15:clr>
        </p15:guide>
        <p15:guide id="6" pos="3868">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ansu AK" initials="CA" lastIdx="7" clrIdx="0">
    <p:extLst>
      <p:ext uri="{19B8F6BF-5375-455C-9EA6-DF929625EA0E}">
        <p15:presenceInfo xmlns:p15="http://schemas.microsoft.com/office/powerpoint/2012/main" userId="854071e930a454dd"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D8D8FF"/>
    <a:srgbClr val="8181FF"/>
    <a:srgbClr val="66FF66"/>
    <a:srgbClr val="09E9A4"/>
    <a:srgbClr val="03FD44"/>
    <a:srgbClr val="E2F7E1"/>
    <a:srgbClr val="AFF3BF"/>
    <a:srgbClr val="A90000"/>
    <a:srgbClr val="C30000"/>
    <a:srgbClr val="F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Mittlere Formatvorlage 4 - Akz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6E25E649-3F16-4E02-A733-19D2CDBF48F0}" styleName="Mittlere Formatvorlage 3 - Akz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2A488322-F2BA-4B5B-9748-0D474271808F}" styleName="Mittlere Formatvorlage 3 - Akz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B301B821-A1FF-4177-AEE7-76D212191A09}" styleName="Mittlere Formatvorlage 1 - Akz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E8B1032C-EA38-4F05-BA0D-38AFFFC7BED3}" styleName="Helle Formatvorlage 3 - Akz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BC89EF96-8CEA-46FF-86C4-4CE0E7609802}" styleName="Helle Formatvorlage 3 - Akz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35" autoAdjust="0"/>
    <p:restoredTop sz="84218" autoAdjust="0"/>
  </p:normalViewPr>
  <p:slideViewPr>
    <p:cSldViewPr snapToGrid="0">
      <p:cViewPr>
        <p:scale>
          <a:sx n="75" d="100"/>
          <a:sy n="75" d="100"/>
        </p:scale>
        <p:origin x="320" y="-108"/>
      </p:cViewPr>
      <p:guideLst>
        <p:guide orient="horz" pos="4038"/>
        <p:guide orient="horz" pos="4216"/>
        <p:guide orient="horz" pos="3747"/>
        <p:guide orient="horz" pos="3261"/>
        <p:guide orient="horz" pos="2342"/>
        <p:guide orient="horz" pos="2966"/>
        <p:guide orient="horz" pos="616"/>
        <p:guide orient="horz" pos="5952"/>
        <p:guide pos="3948"/>
        <p:guide pos="3719"/>
        <p:guide pos="1875"/>
        <p:guide pos="5588"/>
        <p:guide pos="5807"/>
        <p:guide pos="7423"/>
        <p:guide pos="2091"/>
        <p:guide pos="253"/>
      </p:guideLst>
    </p:cSldViewPr>
  </p:slideViewPr>
  <p:outlineViewPr>
    <p:cViewPr>
      <p:scale>
        <a:sx n="33" d="100"/>
        <a:sy n="33" d="100"/>
      </p:scale>
      <p:origin x="0" y="-538"/>
    </p:cViewPr>
  </p:outlineViewPr>
  <p:notesTextViewPr>
    <p:cViewPr>
      <p:scale>
        <a:sx n="100" d="100"/>
        <a:sy n="100" d="100"/>
      </p:scale>
      <p:origin x="0" y="0"/>
    </p:cViewPr>
  </p:notesTextViewPr>
  <p:sorterViewPr>
    <p:cViewPr>
      <p:scale>
        <a:sx n="66" d="100"/>
        <a:sy n="66" d="100"/>
      </p:scale>
      <p:origin x="0" y="0"/>
    </p:cViewPr>
  </p:sorterViewPr>
  <p:notesViewPr>
    <p:cSldViewPr snapToGrid="0">
      <p:cViewPr>
        <p:scale>
          <a:sx n="100" d="100"/>
          <a:sy n="100" d="100"/>
        </p:scale>
        <p:origin x="2458" y="-1349"/>
      </p:cViewPr>
      <p:guideLst>
        <p:guide orient="horz" pos="230"/>
        <p:guide orient="horz" pos="425"/>
        <p:guide orient="horz" pos="515"/>
        <p:guide orient="horz" pos="3178"/>
        <p:guide pos="335"/>
        <p:guide pos="3868"/>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png"/><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3" name="Rectangle 5">
            <a:extLst>
              <a:ext uri="{FF2B5EF4-FFF2-40B4-BE49-F238E27FC236}">
                <a16:creationId xmlns:a16="http://schemas.microsoft.com/office/drawing/2014/main" id="{775FE1A3-D630-4F45-A54C-C89E8EBA8837}"/>
              </a:ext>
            </a:extLst>
          </p:cNvPr>
          <p:cNvSpPr>
            <a:spLocks noGrp="1" noChangeArrowheads="1"/>
          </p:cNvSpPr>
          <p:nvPr>
            <p:ph type="sldNum" sz="quarter" idx="3"/>
          </p:nvPr>
        </p:nvSpPr>
        <p:spPr bwMode="auto">
          <a:xfrm>
            <a:off x="4219575" y="9069388"/>
            <a:ext cx="1968500" cy="355600"/>
          </a:xfrm>
          <a:prstGeom prst="rect">
            <a:avLst/>
          </a:prstGeom>
          <a:noFill/>
          <a:ln w="9525">
            <a:noFill/>
            <a:miter lim="800000"/>
            <a:headEnd/>
            <a:tailEnd/>
          </a:ln>
          <a:effectLst/>
        </p:spPr>
        <p:txBody>
          <a:bodyPr vert="horz" wrap="square" lIns="0" tIns="0" rIns="0" bIns="0" numCol="1" anchor="b" anchorCtr="0" compatLnSpc="1">
            <a:prstTxWarp prst="textNoShape">
              <a:avLst/>
            </a:prstTxWarp>
          </a:bodyPr>
          <a:lstStyle>
            <a:lvl1pPr algn="r" defTabSz="449263" eaLnBrk="0" hangingPunct="0">
              <a:lnSpc>
                <a:spcPct val="68000"/>
              </a:lnSpc>
              <a:buClr>
                <a:srgbClr val="FFFFFF"/>
              </a:buClr>
              <a:buSzPct val="100000"/>
              <a:buFont typeface="Arial" panose="020B0604020202020204" pitchFamily="34" charset="0"/>
              <a:buNone/>
              <a:defRPr sz="1200">
                <a:latin typeface="Verdana" panose="020B0604030504040204" pitchFamily="34" charset="0"/>
              </a:defRPr>
            </a:lvl1pPr>
          </a:lstStyle>
          <a:p>
            <a:pPr>
              <a:defRPr/>
            </a:pPr>
            <a:fld id="{AA2EB68E-E2DC-4BAA-B7C1-A39FE77D3A2A}" type="slidenum">
              <a:rPr lang="de-DE" altLang="en-DE"/>
              <a:pPr>
                <a:defRPr/>
              </a:pPr>
              <a:t>‹Nr.›</a:t>
            </a:fld>
            <a:endParaRPr lang="de-DE" altLang="en-DE"/>
          </a:p>
        </p:txBody>
      </p:sp>
      <p:pic>
        <p:nvPicPr>
          <p:cNvPr id="25603" name="Bild 5" descr="UDELogocmyk.eps">
            <a:extLst>
              <a:ext uri="{FF2B5EF4-FFF2-40B4-BE49-F238E27FC236}">
                <a16:creationId xmlns:a16="http://schemas.microsoft.com/office/drawing/2014/main" id="{3CE4C8DD-4365-4EDE-A590-8134AC0AB9E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85775" y="328613"/>
            <a:ext cx="15986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4" name="Bild 9" descr="Logo_paluno_RGB.jpg">
            <a:extLst>
              <a:ext uri="{FF2B5EF4-FFF2-40B4-BE49-F238E27FC236}">
                <a16:creationId xmlns:a16="http://schemas.microsoft.com/office/drawing/2014/main" id="{929901BD-A671-4E10-A65E-3536C89C148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76250" y="9164638"/>
            <a:ext cx="2025650" cy="31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578" name="Rectangle 4">
            <a:extLst>
              <a:ext uri="{FF2B5EF4-FFF2-40B4-BE49-F238E27FC236}">
                <a16:creationId xmlns:a16="http://schemas.microsoft.com/office/drawing/2014/main" id="{48EE0437-D8A4-4AFD-B4C5-5E658D6D0371}"/>
              </a:ext>
            </a:extLst>
          </p:cNvPr>
          <p:cNvSpPr>
            <a:spLocks noGrp="1" noRot="1" noChangeAspect="1" noChangeArrowheads="1" noTextEdit="1"/>
          </p:cNvSpPr>
          <p:nvPr>
            <p:ph type="sldImg" idx="2"/>
          </p:nvPr>
        </p:nvSpPr>
        <p:spPr bwMode="auto">
          <a:xfrm>
            <a:off x="-207963" y="820738"/>
            <a:ext cx="7086601" cy="398621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7" name="Rectangle 5">
            <a:extLst>
              <a:ext uri="{FF2B5EF4-FFF2-40B4-BE49-F238E27FC236}">
                <a16:creationId xmlns:a16="http://schemas.microsoft.com/office/drawing/2014/main" id="{C7ED437A-624B-4314-9D76-C9D521107003}"/>
              </a:ext>
            </a:extLst>
          </p:cNvPr>
          <p:cNvSpPr>
            <a:spLocks noGrp="1" noChangeArrowheads="1"/>
          </p:cNvSpPr>
          <p:nvPr>
            <p:ph type="body" sz="quarter" idx="3"/>
          </p:nvPr>
        </p:nvSpPr>
        <p:spPr bwMode="auto">
          <a:xfrm>
            <a:off x="531813" y="5041900"/>
            <a:ext cx="5608637" cy="430053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de-DE" altLang="en-DE" noProof="0"/>
              <a:t>Textmasterformate durch Klicken bearbeiten</a:t>
            </a:r>
          </a:p>
          <a:p>
            <a:pPr lvl="1"/>
            <a:r>
              <a:rPr lang="de-DE" altLang="en-DE" noProof="0"/>
              <a:t>Zweite Ebene</a:t>
            </a:r>
          </a:p>
          <a:p>
            <a:pPr lvl="2"/>
            <a:r>
              <a:rPr lang="de-DE" altLang="en-DE" noProof="0"/>
              <a:t>Dritte Ebene</a:t>
            </a:r>
          </a:p>
          <a:p>
            <a:pPr lvl="3"/>
            <a:r>
              <a:rPr lang="de-DE" altLang="en-DE" noProof="0"/>
              <a:t>Vierte Ebene</a:t>
            </a:r>
          </a:p>
          <a:p>
            <a:pPr lvl="4"/>
            <a:r>
              <a:rPr lang="de-DE" altLang="en-DE" noProof="0"/>
              <a:t>Fünfte Ebene</a:t>
            </a:r>
          </a:p>
        </p:txBody>
      </p:sp>
      <p:pic>
        <p:nvPicPr>
          <p:cNvPr id="24580" name="Bild 7" descr="UDELogocmyk.eps">
            <a:extLst>
              <a:ext uri="{FF2B5EF4-FFF2-40B4-BE49-F238E27FC236}">
                <a16:creationId xmlns:a16="http://schemas.microsoft.com/office/drawing/2014/main" id="{8DEB6F5A-0D09-4F01-8558-EEED55C7525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77863" y="320675"/>
            <a:ext cx="1557337" cy="392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hf ftr="0"/>
  <p:notesStyle>
    <a:lvl1pPr marL="180975" indent="-180975" algn="l" rtl="0" eaLnBrk="0" fontAlgn="base" hangingPunct="0">
      <a:spcBef>
        <a:spcPct val="30000"/>
      </a:spcBef>
      <a:spcAft>
        <a:spcPct val="0"/>
      </a:spcAft>
      <a:buClr>
        <a:srgbClr val="304090"/>
      </a:buClr>
      <a:buSzPct val="75000"/>
      <a:buFont typeface="Lucida Grande" pitchFamily="-111" charset="0"/>
      <a:buChar char="•"/>
      <a:defRPr sz="1200" kern="1200">
        <a:solidFill>
          <a:schemeClr val="tx1"/>
        </a:solidFill>
        <a:latin typeface="Verdana"/>
        <a:ea typeface="ＭＳ Ｐゴシック" panose="020B0600070205080204" pitchFamily="34" charset="-128"/>
        <a:cs typeface="Verdana"/>
      </a:defRPr>
    </a:lvl1pPr>
    <a:lvl2pPr marL="541338" indent="-203200" algn="l" rtl="0" eaLnBrk="0" fontAlgn="base" hangingPunct="0">
      <a:spcBef>
        <a:spcPct val="30000"/>
      </a:spcBef>
      <a:spcAft>
        <a:spcPct val="0"/>
      </a:spcAft>
      <a:buClr>
        <a:srgbClr val="304090"/>
      </a:buClr>
      <a:buSzPct val="75000"/>
      <a:buFont typeface="Lucida Grande" pitchFamily="-111" charset="0"/>
      <a:buChar char="•"/>
      <a:defRPr sz="1100" kern="1200">
        <a:solidFill>
          <a:schemeClr val="tx1"/>
        </a:solidFill>
        <a:latin typeface="Verdana"/>
        <a:ea typeface="ＭＳ Ｐゴシック" charset="-128"/>
        <a:cs typeface="Verdana"/>
      </a:defRPr>
    </a:lvl2pPr>
    <a:lvl3pPr marL="903288" indent="-192088" algn="l" rtl="0" eaLnBrk="0" fontAlgn="base" hangingPunct="0">
      <a:spcBef>
        <a:spcPct val="30000"/>
      </a:spcBef>
      <a:spcAft>
        <a:spcPct val="0"/>
      </a:spcAft>
      <a:buClr>
        <a:srgbClr val="304090"/>
      </a:buClr>
      <a:buSzPct val="75000"/>
      <a:buFont typeface="Lucida Grande" pitchFamily="-111" charset="0"/>
      <a:buChar char="•"/>
      <a:defRPr sz="1100" kern="1200">
        <a:solidFill>
          <a:schemeClr val="tx1"/>
        </a:solidFill>
        <a:latin typeface="Verdana"/>
        <a:ea typeface="ＭＳ Ｐゴシック" charset="-128"/>
        <a:cs typeface="Verdana"/>
      </a:defRPr>
    </a:lvl3pPr>
    <a:lvl4pPr marL="1263650" indent="-190500" algn="l" rtl="0" eaLnBrk="0" fontAlgn="base" hangingPunct="0">
      <a:spcBef>
        <a:spcPct val="30000"/>
      </a:spcBef>
      <a:spcAft>
        <a:spcPct val="0"/>
      </a:spcAft>
      <a:buClr>
        <a:srgbClr val="304090"/>
      </a:buClr>
      <a:buSzPct val="75000"/>
      <a:buFont typeface="Lucida Grande" pitchFamily="-111" charset="0"/>
      <a:buChar char="•"/>
      <a:defRPr sz="1100" kern="1200">
        <a:solidFill>
          <a:schemeClr val="tx1"/>
        </a:solidFill>
        <a:latin typeface="Verdana"/>
        <a:ea typeface="ＭＳ Ｐゴシック" charset="-128"/>
        <a:cs typeface="Verdana"/>
      </a:defRPr>
    </a:lvl4pPr>
    <a:lvl5pPr marL="1625600" indent="-192088" algn="l" rtl="0" eaLnBrk="0" fontAlgn="base" hangingPunct="0">
      <a:spcBef>
        <a:spcPct val="30000"/>
      </a:spcBef>
      <a:spcAft>
        <a:spcPct val="0"/>
      </a:spcAft>
      <a:buClr>
        <a:srgbClr val="304090"/>
      </a:buClr>
      <a:buSzPct val="75000"/>
      <a:buFont typeface="Lucida Grande" pitchFamily="-111" charset="0"/>
      <a:buChar char="•"/>
      <a:defRPr sz="1100" kern="1200">
        <a:solidFill>
          <a:schemeClr val="tx1"/>
        </a:solidFill>
        <a:latin typeface="Verdana"/>
        <a:ea typeface="ＭＳ Ｐゴシック" charset="-128"/>
        <a:cs typeface="Verdana"/>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Folienbildplatzhalter 1">
            <a:extLst>
              <a:ext uri="{FF2B5EF4-FFF2-40B4-BE49-F238E27FC236}">
                <a16:creationId xmlns:a16="http://schemas.microsoft.com/office/drawing/2014/main" id="{343CA55C-10B2-4706-A629-BBDD5F2D6506}"/>
              </a:ext>
            </a:extLst>
          </p:cNvPr>
          <p:cNvSpPr>
            <a:spLocks noGrp="1" noRot="1" noChangeAspect="1" noChangeArrowheads="1" noTextEdit="1"/>
          </p:cNvSpPr>
          <p:nvPr>
            <p:ph type="sldImg"/>
          </p:nvPr>
        </p:nvSpPr>
        <p:spPr>
          <a:ln/>
        </p:spPr>
      </p:sp>
      <p:sp>
        <p:nvSpPr>
          <p:cNvPr id="27651" name="Notizenplatzhalter 2">
            <a:extLst>
              <a:ext uri="{FF2B5EF4-FFF2-40B4-BE49-F238E27FC236}">
                <a16:creationId xmlns:a16="http://schemas.microsoft.com/office/drawing/2014/main" id="{9480FD15-29C9-4282-B825-884B7F54805E}"/>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Verdana" panose="020B0604030504040204" pitchFamily="34" charset="0"/>
              <a:cs typeface="Verdana" panose="020B0604030504040204"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Folienbildplatzhalter 1">
            <a:extLst>
              <a:ext uri="{FF2B5EF4-FFF2-40B4-BE49-F238E27FC236}">
                <a16:creationId xmlns:a16="http://schemas.microsoft.com/office/drawing/2014/main" id="{4B73CE95-FA6C-4BB8-AB25-0CF1600E1D09}"/>
              </a:ext>
            </a:extLst>
          </p:cNvPr>
          <p:cNvSpPr>
            <a:spLocks noGrp="1" noRot="1" noChangeAspect="1" noChangeArrowheads="1" noTextEdit="1"/>
          </p:cNvSpPr>
          <p:nvPr>
            <p:ph type="sldImg"/>
          </p:nvPr>
        </p:nvSpPr>
        <p:spPr>
          <a:ln/>
        </p:spPr>
      </p:sp>
      <p:sp>
        <p:nvSpPr>
          <p:cNvPr id="35843" name="Notizenplatzhalter 2">
            <a:extLst>
              <a:ext uri="{FF2B5EF4-FFF2-40B4-BE49-F238E27FC236}">
                <a16:creationId xmlns:a16="http://schemas.microsoft.com/office/drawing/2014/main" id="{11373DBE-2023-4BC4-A801-DFBC9D688F6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0" fontAlgn="base" latinLnBrk="0" hangingPunct="0">
              <a:lnSpc>
                <a:spcPct val="100000"/>
              </a:lnSpc>
              <a:spcBef>
                <a:spcPct val="30000"/>
              </a:spcBef>
              <a:spcAft>
                <a:spcPct val="0"/>
              </a:spcAft>
              <a:buClr>
                <a:srgbClr val="304090"/>
              </a:buClr>
              <a:buSzPct val="75000"/>
              <a:buFont typeface="Lucida Grande" pitchFamily="-111" charset="0"/>
              <a:buNone/>
              <a:tabLst/>
              <a:defRPr/>
            </a:pPr>
            <a:endParaRPr lang="en-DE" sz="1200" kern="1200" dirty="0">
              <a:solidFill>
                <a:schemeClr val="tx1"/>
              </a:solidFill>
              <a:effectLst/>
              <a:latin typeface="Verdana"/>
              <a:ea typeface="ＭＳ Ｐゴシック" panose="020B0600070205080204" pitchFamily="34" charset="-128"/>
              <a:cs typeface="Verdana"/>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Folienbildplatzhalter 1">
            <a:extLst>
              <a:ext uri="{FF2B5EF4-FFF2-40B4-BE49-F238E27FC236}">
                <a16:creationId xmlns:a16="http://schemas.microsoft.com/office/drawing/2014/main" id="{4B73CE95-FA6C-4BB8-AB25-0CF1600E1D09}"/>
              </a:ext>
            </a:extLst>
          </p:cNvPr>
          <p:cNvSpPr>
            <a:spLocks noGrp="1" noRot="1" noChangeAspect="1" noChangeArrowheads="1" noTextEdit="1"/>
          </p:cNvSpPr>
          <p:nvPr>
            <p:ph type="sldImg"/>
          </p:nvPr>
        </p:nvSpPr>
        <p:spPr>
          <a:ln/>
        </p:spPr>
      </p:sp>
      <p:sp>
        <p:nvSpPr>
          <p:cNvPr id="35843" name="Notizenplatzhalter 2">
            <a:extLst>
              <a:ext uri="{FF2B5EF4-FFF2-40B4-BE49-F238E27FC236}">
                <a16:creationId xmlns:a16="http://schemas.microsoft.com/office/drawing/2014/main" id="{11373DBE-2023-4BC4-A801-DFBC9D688F6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0" fontAlgn="base" latinLnBrk="0" hangingPunct="0">
              <a:lnSpc>
                <a:spcPct val="100000"/>
              </a:lnSpc>
              <a:spcBef>
                <a:spcPct val="30000"/>
              </a:spcBef>
              <a:spcAft>
                <a:spcPct val="0"/>
              </a:spcAft>
              <a:buClr>
                <a:srgbClr val="304090"/>
              </a:buClr>
              <a:buSzPct val="75000"/>
              <a:buFont typeface="Lucida Grande" pitchFamily="-111" charset="0"/>
              <a:buNone/>
              <a:tabLst/>
              <a:defRPr/>
            </a:pPr>
            <a:endParaRPr lang="en-DE" sz="1200" kern="1200" dirty="0">
              <a:solidFill>
                <a:schemeClr val="tx1"/>
              </a:solidFill>
              <a:effectLst/>
              <a:latin typeface="Verdana"/>
              <a:ea typeface="ＭＳ Ｐゴシック" panose="020B0600070205080204" pitchFamily="34" charset="-128"/>
              <a:cs typeface="Verdana"/>
            </a:endParaRPr>
          </a:p>
        </p:txBody>
      </p:sp>
    </p:spTree>
    <p:extLst>
      <p:ext uri="{BB962C8B-B14F-4D97-AF65-F5344CB8AC3E}">
        <p14:creationId xmlns:p14="http://schemas.microsoft.com/office/powerpoint/2010/main" val="404901499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1.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1.jpe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folie zweizeilig">
    <p:bg>
      <p:bgPr>
        <a:solidFill>
          <a:schemeClr val="bg1"/>
        </a:solidFill>
        <a:effectLst/>
      </p:bgPr>
    </p:bg>
    <p:spTree>
      <p:nvGrpSpPr>
        <p:cNvPr id="1" name=""/>
        <p:cNvGrpSpPr/>
        <p:nvPr/>
      </p:nvGrpSpPr>
      <p:grpSpPr>
        <a:xfrm>
          <a:off x="0" y="0"/>
          <a:ext cx="0" cy="0"/>
          <a:chOff x="0" y="0"/>
          <a:chExt cx="0" cy="0"/>
        </a:xfrm>
      </p:grpSpPr>
      <p:pic>
        <p:nvPicPr>
          <p:cNvPr id="4" name="Picture 2" descr="beamer">
            <a:extLst>
              <a:ext uri="{FF2B5EF4-FFF2-40B4-BE49-F238E27FC236}">
                <a16:creationId xmlns:a16="http://schemas.microsoft.com/office/drawing/2014/main" id="{1BF6783C-53DF-4164-BC92-F2FB32FEA1C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1588"/>
            <a:ext cx="12192000" cy="4078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hteck 13">
            <a:extLst>
              <a:ext uri="{FF2B5EF4-FFF2-40B4-BE49-F238E27FC236}">
                <a16:creationId xmlns:a16="http://schemas.microsoft.com/office/drawing/2014/main" id="{DD55E73A-1BE9-4457-849E-C92CA1A39550}"/>
              </a:ext>
            </a:extLst>
          </p:cNvPr>
          <p:cNvSpPr/>
          <p:nvPr userDrawn="1"/>
        </p:nvSpPr>
        <p:spPr bwMode="auto">
          <a:xfrm>
            <a:off x="0" y="6196013"/>
            <a:ext cx="12192000" cy="566737"/>
          </a:xfrm>
          <a:prstGeom prst="rect">
            <a:avLst/>
          </a:prstGeom>
          <a:solidFill>
            <a:schemeClr val="bg1"/>
          </a:solidFill>
          <a:ln w="12700" cap="flat" cmpd="sng" algn="ctr">
            <a:noFill/>
            <a:prstDash val="solid"/>
            <a:round/>
            <a:headEnd type="none" w="med" len="med"/>
            <a:tailEnd type="none" w="med" len="med"/>
          </a:ln>
          <a:effectLst/>
        </p:spPr>
        <p:txBody>
          <a:bodyPr lIns="0" tIns="0" rIns="0" bIns="0"/>
          <a:lstStyle>
            <a:lvl1pPr marL="220663" indent="-220663" eaLnBrk="0" hangingPunct="0">
              <a:lnSpc>
                <a:spcPct val="90000"/>
              </a:lnSpc>
              <a:spcBef>
                <a:spcPct val="50000"/>
              </a:spcBef>
              <a:buClr>
                <a:schemeClr val="tx2"/>
              </a:buClr>
              <a:buSzPct val="75000"/>
              <a:buFont typeface="Wingdings" panose="05000000000000000000" pitchFamily="2" charset="2"/>
              <a:defRPr sz="2000">
                <a:solidFill>
                  <a:schemeClr val="tx1"/>
                </a:solidFill>
                <a:latin typeface="Arial" panose="020B0604020202020204" pitchFamily="34" charset="0"/>
                <a:ea typeface="ＭＳ Ｐゴシック" panose="020B0600070205080204" pitchFamily="34" charset="-128"/>
              </a:defRPr>
            </a:lvl1pPr>
            <a:lvl2pPr marL="37931725" indent="-37474525" eaLnBrk="0" hangingPunct="0">
              <a:lnSpc>
                <a:spcPct val="90000"/>
              </a:lnSpc>
              <a:spcBef>
                <a:spcPct val="50000"/>
              </a:spcBef>
              <a:buClr>
                <a:schemeClr val="tx2"/>
              </a:buClr>
              <a:buSzPct val="75000"/>
              <a:buFont typeface="Wingdings" panose="05000000000000000000" pitchFamily="2" charset="2"/>
              <a:defRPr sz="2000">
                <a:solidFill>
                  <a:schemeClr val="tx1"/>
                </a:solidFill>
                <a:latin typeface="Arial" panose="020B0604020202020204" pitchFamily="34" charset="0"/>
                <a:ea typeface="ＭＳ Ｐゴシック" panose="020B0600070205080204" pitchFamily="34" charset="-128"/>
              </a:defRPr>
            </a:lvl2pPr>
            <a:lvl3pPr eaLnBrk="0" hangingPunct="0">
              <a:lnSpc>
                <a:spcPct val="90000"/>
              </a:lnSpc>
              <a:spcBef>
                <a:spcPct val="50000"/>
              </a:spcBef>
              <a:defRPr sz="2000">
                <a:solidFill>
                  <a:schemeClr val="tx1"/>
                </a:solidFill>
                <a:latin typeface="Arial" panose="020B0604020202020204" pitchFamily="34" charset="0"/>
                <a:ea typeface="ＭＳ Ｐゴシック" panose="020B0600070205080204" pitchFamily="34" charset="-128"/>
              </a:defRPr>
            </a:lvl3pPr>
            <a:lvl4pPr eaLnBrk="0" hangingPunct="0">
              <a:lnSpc>
                <a:spcPct val="90000"/>
              </a:lnSpc>
              <a:spcBef>
                <a:spcPct val="50000"/>
              </a:spcBef>
              <a:defRPr sz="2000">
                <a:solidFill>
                  <a:schemeClr val="tx1"/>
                </a:solidFill>
                <a:latin typeface="Arial" panose="020B0604020202020204" pitchFamily="34" charset="0"/>
                <a:ea typeface="ＭＳ Ｐゴシック" panose="020B0600070205080204" pitchFamily="34" charset="-128"/>
              </a:defRPr>
            </a:lvl4pPr>
            <a:lvl5pPr eaLnBrk="0" hangingPunct="0">
              <a:lnSpc>
                <a:spcPct val="90000"/>
              </a:lnSpc>
              <a:spcBef>
                <a:spcPct val="50000"/>
              </a:spcBef>
              <a:defRPr sz="2000">
                <a:solidFill>
                  <a:schemeClr val="tx1"/>
                </a:solidFill>
                <a:latin typeface="Arial" panose="020B0604020202020204" pitchFamily="34" charset="0"/>
                <a:ea typeface="ＭＳ Ｐゴシック" panose="020B0600070205080204" pitchFamily="34" charset="-128"/>
              </a:defRPr>
            </a:lvl5pPr>
            <a:lvl6pPr marL="457200" eaLnBrk="0" fontAlgn="base" hangingPunct="0">
              <a:lnSpc>
                <a:spcPct val="90000"/>
              </a:lnSpc>
              <a:spcBef>
                <a:spcPct val="5000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914400" eaLnBrk="0" fontAlgn="base" hangingPunct="0">
              <a:lnSpc>
                <a:spcPct val="90000"/>
              </a:lnSpc>
              <a:spcBef>
                <a:spcPct val="5000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1371600" eaLnBrk="0" fontAlgn="base" hangingPunct="0">
              <a:lnSpc>
                <a:spcPct val="90000"/>
              </a:lnSpc>
              <a:spcBef>
                <a:spcPct val="5000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1828800" eaLnBrk="0" fontAlgn="base" hangingPunct="0">
              <a:lnSpc>
                <a:spcPct val="90000"/>
              </a:lnSpc>
              <a:spcBef>
                <a:spcPct val="5000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pPr eaLnBrk="1" hangingPunct="1">
              <a:defRPr/>
            </a:pPr>
            <a:endParaRPr lang="en-US" altLang="en-DE">
              <a:latin typeface="Verdana" panose="020B0604030504040204" pitchFamily="34" charset="0"/>
            </a:endParaRPr>
          </a:p>
        </p:txBody>
      </p:sp>
      <p:pic>
        <p:nvPicPr>
          <p:cNvPr id="6" name="Bild 15" descr="UDELogoRGB.tif">
            <a:extLst>
              <a:ext uri="{FF2B5EF4-FFF2-40B4-BE49-F238E27FC236}">
                <a16:creationId xmlns:a16="http://schemas.microsoft.com/office/drawing/2014/main" id="{744997F7-42D8-4FDE-AB84-DA518464403B}"/>
              </a:ext>
            </a:extLst>
          </p:cNvPr>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8100" y="-11113"/>
            <a:ext cx="4756150" cy="8858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Bild 17" descr="Logo_paluno_RGB.jpg">
            <a:extLst>
              <a:ext uri="{FF2B5EF4-FFF2-40B4-BE49-F238E27FC236}">
                <a16:creationId xmlns:a16="http://schemas.microsoft.com/office/drawing/2014/main" id="{B132473E-BA76-49E9-A430-9BE9E38A613D}"/>
              </a:ext>
            </a:extLst>
          </p:cNvPr>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7599363" y="6249988"/>
            <a:ext cx="4192587" cy="484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hteck 18">
            <a:extLst>
              <a:ext uri="{FF2B5EF4-FFF2-40B4-BE49-F238E27FC236}">
                <a16:creationId xmlns:a16="http://schemas.microsoft.com/office/drawing/2014/main" id="{1A9945C0-578E-4F7F-B3E9-03FCDB055C47}"/>
              </a:ext>
            </a:extLst>
          </p:cNvPr>
          <p:cNvSpPr/>
          <p:nvPr userDrawn="1"/>
        </p:nvSpPr>
        <p:spPr bwMode="auto">
          <a:xfrm>
            <a:off x="11817350" y="5889625"/>
            <a:ext cx="374650" cy="744538"/>
          </a:xfrm>
          <a:prstGeom prst="rect">
            <a:avLst/>
          </a:prstGeom>
          <a:solidFill>
            <a:srgbClr val="FFFFFF"/>
          </a:solidFill>
          <a:ln w="12700" cap="flat" cmpd="sng" algn="ctr">
            <a:noFill/>
            <a:prstDash val="solid"/>
            <a:round/>
            <a:headEnd type="none" w="med" len="med"/>
            <a:tailEnd type="none" w="med" len="med"/>
          </a:ln>
          <a:effectLst/>
        </p:spPr>
        <p:txBody>
          <a:bodyPr lIns="0" tIns="0" rIns="0" bIns="0"/>
          <a:lstStyle>
            <a:lvl1pPr marL="220663" indent="-220663" eaLnBrk="0" hangingPunct="0">
              <a:lnSpc>
                <a:spcPct val="90000"/>
              </a:lnSpc>
              <a:spcBef>
                <a:spcPct val="50000"/>
              </a:spcBef>
              <a:buClr>
                <a:schemeClr val="tx2"/>
              </a:buClr>
              <a:buSzPct val="75000"/>
              <a:buFont typeface="Wingdings" panose="05000000000000000000" pitchFamily="2" charset="2"/>
              <a:defRPr sz="2000">
                <a:solidFill>
                  <a:schemeClr val="tx1"/>
                </a:solidFill>
                <a:latin typeface="Arial" panose="020B0604020202020204" pitchFamily="34" charset="0"/>
                <a:ea typeface="ＭＳ Ｐゴシック" panose="020B0600070205080204" pitchFamily="34" charset="-128"/>
              </a:defRPr>
            </a:lvl1pPr>
            <a:lvl2pPr marL="37931725" indent="-37474525" eaLnBrk="0" hangingPunct="0">
              <a:lnSpc>
                <a:spcPct val="90000"/>
              </a:lnSpc>
              <a:spcBef>
                <a:spcPct val="50000"/>
              </a:spcBef>
              <a:buClr>
                <a:schemeClr val="tx2"/>
              </a:buClr>
              <a:buSzPct val="75000"/>
              <a:buFont typeface="Wingdings" panose="05000000000000000000" pitchFamily="2" charset="2"/>
              <a:defRPr sz="2000">
                <a:solidFill>
                  <a:schemeClr val="tx1"/>
                </a:solidFill>
                <a:latin typeface="Arial" panose="020B0604020202020204" pitchFamily="34" charset="0"/>
                <a:ea typeface="ＭＳ Ｐゴシック" panose="020B0600070205080204" pitchFamily="34" charset="-128"/>
              </a:defRPr>
            </a:lvl2pPr>
            <a:lvl3pPr eaLnBrk="0" hangingPunct="0">
              <a:lnSpc>
                <a:spcPct val="90000"/>
              </a:lnSpc>
              <a:spcBef>
                <a:spcPct val="50000"/>
              </a:spcBef>
              <a:defRPr sz="2000">
                <a:solidFill>
                  <a:schemeClr val="tx1"/>
                </a:solidFill>
                <a:latin typeface="Arial" panose="020B0604020202020204" pitchFamily="34" charset="0"/>
                <a:ea typeface="ＭＳ Ｐゴシック" panose="020B0600070205080204" pitchFamily="34" charset="-128"/>
              </a:defRPr>
            </a:lvl3pPr>
            <a:lvl4pPr eaLnBrk="0" hangingPunct="0">
              <a:lnSpc>
                <a:spcPct val="90000"/>
              </a:lnSpc>
              <a:spcBef>
                <a:spcPct val="50000"/>
              </a:spcBef>
              <a:defRPr sz="2000">
                <a:solidFill>
                  <a:schemeClr val="tx1"/>
                </a:solidFill>
                <a:latin typeface="Arial" panose="020B0604020202020204" pitchFamily="34" charset="0"/>
                <a:ea typeface="ＭＳ Ｐゴシック" panose="020B0600070205080204" pitchFamily="34" charset="-128"/>
              </a:defRPr>
            </a:lvl4pPr>
            <a:lvl5pPr eaLnBrk="0" hangingPunct="0">
              <a:lnSpc>
                <a:spcPct val="90000"/>
              </a:lnSpc>
              <a:spcBef>
                <a:spcPct val="50000"/>
              </a:spcBef>
              <a:defRPr sz="2000">
                <a:solidFill>
                  <a:schemeClr val="tx1"/>
                </a:solidFill>
                <a:latin typeface="Arial" panose="020B0604020202020204" pitchFamily="34" charset="0"/>
                <a:ea typeface="ＭＳ Ｐゴシック" panose="020B0600070205080204" pitchFamily="34" charset="-128"/>
              </a:defRPr>
            </a:lvl5pPr>
            <a:lvl6pPr marL="457200" eaLnBrk="0" fontAlgn="base" hangingPunct="0">
              <a:lnSpc>
                <a:spcPct val="90000"/>
              </a:lnSpc>
              <a:spcBef>
                <a:spcPct val="5000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914400" eaLnBrk="0" fontAlgn="base" hangingPunct="0">
              <a:lnSpc>
                <a:spcPct val="90000"/>
              </a:lnSpc>
              <a:spcBef>
                <a:spcPct val="5000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1371600" eaLnBrk="0" fontAlgn="base" hangingPunct="0">
              <a:lnSpc>
                <a:spcPct val="90000"/>
              </a:lnSpc>
              <a:spcBef>
                <a:spcPct val="5000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1828800" eaLnBrk="0" fontAlgn="base" hangingPunct="0">
              <a:lnSpc>
                <a:spcPct val="90000"/>
              </a:lnSpc>
              <a:spcBef>
                <a:spcPct val="5000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pPr eaLnBrk="1" hangingPunct="1">
              <a:defRPr/>
            </a:pPr>
            <a:endParaRPr lang="en-US" altLang="en-DE">
              <a:cs typeface="Arial" panose="020B0604020202020204" pitchFamily="34" charset="0"/>
            </a:endParaRPr>
          </a:p>
        </p:txBody>
      </p:sp>
      <p:sp>
        <p:nvSpPr>
          <p:cNvPr id="4098" name="Rectangle 2"/>
          <p:cNvSpPr>
            <a:spLocks noGrp="1" noChangeArrowheads="1"/>
          </p:cNvSpPr>
          <p:nvPr>
            <p:ph type="ctrTitle"/>
          </p:nvPr>
        </p:nvSpPr>
        <p:spPr>
          <a:xfrm>
            <a:off x="404284" y="4197180"/>
            <a:ext cx="11379200" cy="1841230"/>
          </a:xfrm>
          <a:solidFill>
            <a:schemeClr val="bg1"/>
          </a:solidFill>
        </p:spPr>
        <p:txBody>
          <a:bodyPr lIns="216000" tIns="126000"/>
          <a:lstStyle>
            <a:lvl1pPr algn="l">
              <a:defRPr sz="3200" b="1" baseline="0">
                <a:solidFill>
                  <a:srgbClr val="B21E1D"/>
                </a:solidFill>
                <a:latin typeface="Verdana"/>
                <a:cs typeface="Verdana"/>
              </a:defRPr>
            </a:lvl1pPr>
          </a:lstStyle>
          <a:p>
            <a:r>
              <a:rPr lang="de-DE"/>
              <a:t>Mastertitelformat bearbeiten</a:t>
            </a:r>
            <a:endParaRPr lang="en-US" dirty="0"/>
          </a:p>
        </p:txBody>
      </p:sp>
      <p:sp>
        <p:nvSpPr>
          <p:cNvPr id="4099" name="Rectangle 3"/>
          <p:cNvSpPr>
            <a:spLocks noGrp="1" noChangeArrowheads="1"/>
          </p:cNvSpPr>
          <p:nvPr>
            <p:ph type="subTitle" idx="1"/>
          </p:nvPr>
        </p:nvSpPr>
        <p:spPr>
          <a:xfrm>
            <a:off x="400051" y="5418937"/>
            <a:ext cx="11379200" cy="1121671"/>
          </a:xfrm>
          <a:noFill/>
        </p:spPr>
        <p:txBody>
          <a:bodyPr lIns="234000"/>
          <a:lstStyle>
            <a:lvl1pPr marL="0" indent="0">
              <a:buFont typeface="Wingdings" charset="2"/>
              <a:buNone/>
              <a:defRPr sz="2000" b="1" baseline="0">
                <a:latin typeface="Verdana"/>
                <a:cs typeface="Verdana"/>
              </a:defRPr>
            </a:lvl1pPr>
          </a:lstStyle>
          <a:p>
            <a:r>
              <a:rPr lang="de-DE"/>
              <a:t>Master-Untertitelformat bearbeiten</a:t>
            </a:r>
            <a:endParaRPr lang="de-DE" dirty="0"/>
          </a:p>
        </p:txBody>
      </p:sp>
    </p:spTree>
    <p:extLst>
      <p:ext uri="{BB962C8B-B14F-4D97-AF65-F5344CB8AC3E}">
        <p14:creationId xmlns:p14="http://schemas.microsoft.com/office/powerpoint/2010/main" val="331861494"/>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en-US"/>
          </a:p>
        </p:txBody>
      </p:sp>
      <p:sp>
        <p:nvSpPr>
          <p:cNvPr id="3" name="Foliennummernplatzhalter 3">
            <a:extLst>
              <a:ext uri="{FF2B5EF4-FFF2-40B4-BE49-F238E27FC236}">
                <a16:creationId xmlns:a16="http://schemas.microsoft.com/office/drawing/2014/main" id="{501C4539-180D-44CF-9246-72DCE6386044}"/>
              </a:ext>
            </a:extLst>
          </p:cNvPr>
          <p:cNvSpPr>
            <a:spLocks noGrp="1"/>
          </p:cNvSpPr>
          <p:nvPr>
            <p:ph type="sldNum" sz="quarter" idx="10"/>
          </p:nvPr>
        </p:nvSpPr>
        <p:spPr/>
        <p:txBody>
          <a:bodyPr/>
          <a:lstStyle>
            <a:lvl1pPr>
              <a:defRPr/>
            </a:lvl1pPr>
          </a:lstStyle>
          <a:p>
            <a:pPr>
              <a:defRPr/>
            </a:pPr>
            <a:fld id="{1DA583F5-3D77-4C17-8719-F456903E717C}" type="slidenum">
              <a:rPr lang="de-DE" altLang="en-DE"/>
              <a:pPr>
                <a:defRPr/>
              </a:pPr>
              <a:t>‹Nr.›</a:t>
            </a:fld>
            <a:endParaRPr lang="de-DE" altLang="en-DE"/>
          </a:p>
        </p:txBody>
      </p:sp>
      <p:sp>
        <p:nvSpPr>
          <p:cNvPr id="4" name="Fußzeilenplatzhalter 12">
            <a:extLst>
              <a:ext uri="{FF2B5EF4-FFF2-40B4-BE49-F238E27FC236}">
                <a16:creationId xmlns:a16="http://schemas.microsoft.com/office/drawing/2014/main" id="{2614C0E1-4DEA-4933-AAF3-749F9810C4EC}"/>
              </a:ext>
            </a:extLst>
          </p:cNvPr>
          <p:cNvSpPr>
            <a:spLocks noGrp="1"/>
          </p:cNvSpPr>
          <p:nvPr>
            <p:ph type="ftr" sz="quarter" idx="11"/>
          </p:nvPr>
        </p:nvSpPr>
        <p:spPr>
          <a:xfrm>
            <a:off x="4776788" y="6423025"/>
            <a:ext cx="5861050" cy="269875"/>
          </a:xfrm>
        </p:spPr>
        <p:txBody>
          <a:bodyPr/>
          <a:lstStyle>
            <a:lvl1pPr>
              <a:defRPr/>
            </a:lvl1pPr>
          </a:lstStyle>
          <a:p>
            <a:pPr>
              <a:defRPr/>
            </a:pPr>
            <a:endParaRPr lang="en-US" altLang="en-DE"/>
          </a:p>
        </p:txBody>
      </p:sp>
    </p:spTree>
    <p:extLst>
      <p:ext uri="{BB962C8B-B14F-4D97-AF65-F5344CB8AC3E}">
        <p14:creationId xmlns:p14="http://schemas.microsoft.com/office/powerpoint/2010/main" val="19693273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Foliennummernplatzhalter 2">
            <a:extLst>
              <a:ext uri="{FF2B5EF4-FFF2-40B4-BE49-F238E27FC236}">
                <a16:creationId xmlns:a16="http://schemas.microsoft.com/office/drawing/2014/main" id="{DA2BDF3E-10E1-44EC-9F84-3331D2CC79FE}"/>
              </a:ext>
            </a:extLst>
          </p:cNvPr>
          <p:cNvSpPr>
            <a:spLocks noGrp="1"/>
          </p:cNvSpPr>
          <p:nvPr>
            <p:ph type="sldNum" sz="quarter" idx="10"/>
          </p:nvPr>
        </p:nvSpPr>
        <p:spPr/>
        <p:txBody>
          <a:bodyPr/>
          <a:lstStyle>
            <a:lvl1pPr>
              <a:defRPr/>
            </a:lvl1pPr>
          </a:lstStyle>
          <a:p>
            <a:pPr>
              <a:defRPr/>
            </a:pPr>
            <a:fld id="{02C9ED3F-A71A-4508-9F9D-9F61A0E6D121}" type="slidenum">
              <a:rPr lang="de-DE" altLang="en-DE"/>
              <a:pPr>
                <a:defRPr/>
              </a:pPr>
              <a:t>‹Nr.›</a:t>
            </a:fld>
            <a:endParaRPr lang="de-DE" altLang="en-DE"/>
          </a:p>
        </p:txBody>
      </p:sp>
      <p:sp>
        <p:nvSpPr>
          <p:cNvPr id="3" name="Fußzeilenplatzhalter 12">
            <a:extLst>
              <a:ext uri="{FF2B5EF4-FFF2-40B4-BE49-F238E27FC236}">
                <a16:creationId xmlns:a16="http://schemas.microsoft.com/office/drawing/2014/main" id="{804AAE8D-1F9A-4B8C-8DDC-0C96B15B9B7C}"/>
              </a:ext>
            </a:extLst>
          </p:cNvPr>
          <p:cNvSpPr>
            <a:spLocks noGrp="1"/>
          </p:cNvSpPr>
          <p:nvPr>
            <p:ph type="ftr" sz="quarter" idx="11"/>
          </p:nvPr>
        </p:nvSpPr>
        <p:spPr>
          <a:xfrm>
            <a:off x="4776788" y="6423025"/>
            <a:ext cx="5861050" cy="269875"/>
          </a:xfrm>
        </p:spPr>
        <p:txBody>
          <a:bodyPr/>
          <a:lstStyle>
            <a:lvl1pPr>
              <a:defRPr/>
            </a:lvl1pPr>
          </a:lstStyle>
          <a:p>
            <a:pPr>
              <a:defRPr/>
            </a:pPr>
            <a:endParaRPr lang="en-US" altLang="en-DE"/>
          </a:p>
        </p:txBody>
      </p:sp>
    </p:spTree>
    <p:extLst>
      <p:ext uri="{BB962C8B-B14F-4D97-AF65-F5344CB8AC3E}">
        <p14:creationId xmlns:p14="http://schemas.microsoft.com/office/powerpoint/2010/main" val="300591767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Inhalt mit Beschriftung">
    <p:spTree>
      <p:nvGrpSpPr>
        <p:cNvPr id="1" name=""/>
        <p:cNvGrpSpPr/>
        <p:nvPr/>
      </p:nvGrpSpPr>
      <p:grpSpPr>
        <a:xfrm>
          <a:off x="0" y="0"/>
          <a:ext cx="0" cy="0"/>
          <a:chOff x="0" y="0"/>
          <a:chExt cx="0" cy="0"/>
        </a:xfrm>
      </p:grpSpPr>
      <p:sp>
        <p:nvSpPr>
          <p:cNvPr id="2" name="Titel 1"/>
          <p:cNvSpPr>
            <a:spLocks noGrp="1"/>
          </p:cNvSpPr>
          <p:nvPr>
            <p:ph type="title"/>
          </p:nvPr>
        </p:nvSpPr>
        <p:spPr>
          <a:xfrm>
            <a:off x="406402" y="234950"/>
            <a:ext cx="4214284" cy="1162050"/>
          </a:xfrm>
        </p:spPr>
        <p:txBody>
          <a:bodyPr/>
          <a:lstStyle>
            <a:lvl1pPr algn="l">
              <a:defRPr sz="2000" b="1"/>
            </a:lvl1pPr>
          </a:lstStyle>
          <a:p>
            <a:r>
              <a:rPr lang="de-DE"/>
              <a:t>Titelmasterformat durch Klicken bearbeiten</a:t>
            </a:r>
            <a:endParaRPr lang="en-US" dirty="0"/>
          </a:p>
        </p:txBody>
      </p:sp>
      <p:sp>
        <p:nvSpPr>
          <p:cNvPr id="3" name="Inhaltsplatzhalter 2"/>
          <p:cNvSpPr>
            <a:spLocks noGrp="1"/>
          </p:cNvSpPr>
          <p:nvPr>
            <p:ph idx="1"/>
          </p:nvPr>
        </p:nvSpPr>
        <p:spPr>
          <a:xfrm>
            <a:off x="4766733" y="234953"/>
            <a:ext cx="7018867" cy="5708677"/>
          </a:xfrm>
        </p:spPr>
        <p:txBody>
          <a:bodyPr/>
          <a:lstStyle>
            <a:lvl1pPr>
              <a:defRPr sz="2000"/>
            </a:lvl1pPr>
            <a:lvl2pPr>
              <a:defRPr sz="2000"/>
            </a:lvl2pPr>
            <a:lvl3pPr>
              <a:defRPr sz="2000"/>
            </a:lvl3pPr>
            <a:lvl4pPr>
              <a:defRPr sz="2000"/>
            </a:lvl4pPr>
            <a:lvl5pPr>
              <a:defRPr sz="2000"/>
            </a:lvl5pPr>
            <a:lvl6pPr>
              <a:defRPr sz="2000"/>
            </a:lvl6pPr>
            <a:lvl7pPr>
              <a:defRPr sz="2000"/>
            </a:lvl7pPr>
            <a:lvl8pPr>
              <a:defRPr sz="2000"/>
            </a:lvl8pPr>
            <a:lvl9pPr>
              <a:defRPr sz="20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Textplatzhalter 3"/>
          <p:cNvSpPr>
            <a:spLocks noGrp="1"/>
          </p:cNvSpPr>
          <p:nvPr>
            <p:ph type="body" sz="half" idx="2"/>
          </p:nvPr>
        </p:nvSpPr>
        <p:spPr>
          <a:xfrm>
            <a:off x="406402" y="1485902"/>
            <a:ext cx="4214284" cy="445772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Textmasterformate durch Klicken bearbeiten</a:t>
            </a:r>
          </a:p>
        </p:txBody>
      </p:sp>
      <p:sp>
        <p:nvSpPr>
          <p:cNvPr id="9" name="Textplatzhalter 8"/>
          <p:cNvSpPr>
            <a:spLocks noGrp="1"/>
          </p:cNvSpPr>
          <p:nvPr>
            <p:ph type="body" sz="quarter" idx="12"/>
          </p:nvPr>
        </p:nvSpPr>
        <p:spPr>
          <a:xfrm>
            <a:off x="408519" y="5679235"/>
            <a:ext cx="11374967" cy="268186"/>
          </a:xfrm>
        </p:spPr>
        <p:txBody>
          <a:bodyPr/>
          <a:lstStyle>
            <a:lvl1pPr>
              <a:buNone/>
              <a:defRPr sz="1200"/>
            </a:lvl1pPr>
          </a:lstStyle>
          <a:p>
            <a:pPr lvl="0"/>
            <a:r>
              <a:rPr lang="de-DE"/>
              <a:t>Mastertextformat bearbeiten</a:t>
            </a:r>
          </a:p>
        </p:txBody>
      </p:sp>
      <p:sp>
        <p:nvSpPr>
          <p:cNvPr id="6" name="Foliennummernplatzhalter 5">
            <a:extLst>
              <a:ext uri="{FF2B5EF4-FFF2-40B4-BE49-F238E27FC236}">
                <a16:creationId xmlns:a16="http://schemas.microsoft.com/office/drawing/2014/main" id="{B0C73BA5-4338-44DD-A0AB-484B0600935D}"/>
              </a:ext>
            </a:extLst>
          </p:cNvPr>
          <p:cNvSpPr>
            <a:spLocks noGrp="1"/>
          </p:cNvSpPr>
          <p:nvPr>
            <p:ph type="sldNum" sz="quarter" idx="13"/>
          </p:nvPr>
        </p:nvSpPr>
        <p:spPr/>
        <p:txBody>
          <a:bodyPr/>
          <a:lstStyle>
            <a:lvl1pPr>
              <a:defRPr/>
            </a:lvl1pPr>
          </a:lstStyle>
          <a:p>
            <a:pPr>
              <a:defRPr/>
            </a:pPr>
            <a:fld id="{19AE7FF6-B4ED-407B-BD17-0F261E7DA1C6}" type="slidenum">
              <a:rPr lang="de-DE" altLang="en-DE"/>
              <a:pPr>
                <a:defRPr/>
              </a:pPr>
              <a:t>‹Nr.›</a:t>
            </a:fld>
            <a:endParaRPr lang="de-DE" altLang="en-DE"/>
          </a:p>
        </p:txBody>
      </p:sp>
      <p:sp>
        <p:nvSpPr>
          <p:cNvPr id="7" name="Fußzeilenplatzhalter 12">
            <a:extLst>
              <a:ext uri="{FF2B5EF4-FFF2-40B4-BE49-F238E27FC236}">
                <a16:creationId xmlns:a16="http://schemas.microsoft.com/office/drawing/2014/main" id="{40E703CB-F33E-406D-95B1-4059575A893C}"/>
              </a:ext>
            </a:extLst>
          </p:cNvPr>
          <p:cNvSpPr>
            <a:spLocks noGrp="1"/>
          </p:cNvSpPr>
          <p:nvPr>
            <p:ph type="ftr" sz="quarter" idx="14"/>
          </p:nvPr>
        </p:nvSpPr>
        <p:spPr>
          <a:xfrm>
            <a:off x="4776788" y="6423025"/>
            <a:ext cx="5861050" cy="269875"/>
          </a:xfrm>
        </p:spPr>
        <p:txBody>
          <a:bodyPr/>
          <a:lstStyle>
            <a:lvl1pPr>
              <a:defRPr/>
            </a:lvl1pPr>
          </a:lstStyle>
          <a:p>
            <a:pPr>
              <a:defRPr/>
            </a:pPr>
            <a:endParaRPr lang="en-US" altLang="en-DE"/>
          </a:p>
        </p:txBody>
      </p:sp>
    </p:spTree>
    <p:extLst>
      <p:ext uri="{BB962C8B-B14F-4D97-AF65-F5344CB8AC3E}">
        <p14:creationId xmlns:p14="http://schemas.microsoft.com/office/powerpoint/2010/main" val="260051174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Bild mit Beschriftung">
    <p:spTree>
      <p:nvGrpSpPr>
        <p:cNvPr id="1" name=""/>
        <p:cNvGrpSpPr/>
        <p:nvPr/>
      </p:nvGrpSpPr>
      <p:grpSpPr>
        <a:xfrm>
          <a:off x="0" y="0"/>
          <a:ext cx="0" cy="0"/>
          <a:chOff x="0" y="0"/>
          <a:chExt cx="0" cy="0"/>
        </a:xfrm>
      </p:grpSpPr>
      <p:sp>
        <p:nvSpPr>
          <p:cNvPr id="2" name="Titel 1"/>
          <p:cNvSpPr>
            <a:spLocks noGrp="1"/>
          </p:cNvSpPr>
          <p:nvPr>
            <p:ph type="title"/>
          </p:nvPr>
        </p:nvSpPr>
        <p:spPr>
          <a:xfrm>
            <a:off x="2389717" y="4818765"/>
            <a:ext cx="7315200" cy="566738"/>
          </a:xfrm>
        </p:spPr>
        <p:txBody>
          <a:bodyPr anchor="b"/>
          <a:lstStyle>
            <a:lvl1pPr algn="l">
              <a:defRPr sz="2000" b="1"/>
            </a:lvl1pPr>
          </a:lstStyle>
          <a:p>
            <a:r>
              <a:rPr lang="de-DE"/>
              <a:t>Titelmasterformat durch Klicken bearbeiten</a:t>
            </a:r>
            <a:endParaRPr lang="en-US"/>
          </a:p>
        </p:txBody>
      </p:sp>
      <p:sp>
        <p:nvSpPr>
          <p:cNvPr id="3" name="Bildplatzhalter 2"/>
          <p:cNvSpPr>
            <a:spLocks noGrp="1"/>
          </p:cNvSpPr>
          <p:nvPr>
            <p:ph type="pic" idx="1"/>
          </p:nvPr>
        </p:nvSpPr>
        <p:spPr>
          <a:xfrm>
            <a:off x="2389717" y="630940"/>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de-DE" noProof="0"/>
              <a:t>Bild durch Klicken auf Symbol hinzufügen</a:t>
            </a:r>
            <a:endParaRPr lang="en-US" noProof="0"/>
          </a:p>
        </p:txBody>
      </p:sp>
      <p:sp>
        <p:nvSpPr>
          <p:cNvPr id="4" name="Textplatzhalter 3"/>
          <p:cNvSpPr>
            <a:spLocks noGrp="1"/>
          </p:cNvSpPr>
          <p:nvPr>
            <p:ph type="body" sz="half" idx="2"/>
          </p:nvPr>
        </p:nvSpPr>
        <p:spPr>
          <a:xfrm>
            <a:off x="2389717" y="5385506"/>
            <a:ext cx="7315200" cy="5580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Textmasterformate durch Klicken bearbeiten</a:t>
            </a:r>
          </a:p>
        </p:txBody>
      </p:sp>
      <p:sp>
        <p:nvSpPr>
          <p:cNvPr id="5" name="Foliennummernplatzhalter 5">
            <a:extLst>
              <a:ext uri="{FF2B5EF4-FFF2-40B4-BE49-F238E27FC236}">
                <a16:creationId xmlns:a16="http://schemas.microsoft.com/office/drawing/2014/main" id="{965AC538-7AE2-4C67-B57E-F2778B4DDEE9}"/>
              </a:ext>
            </a:extLst>
          </p:cNvPr>
          <p:cNvSpPr>
            <a:spLocks noGrp="1"/>
          </p:cNvSpPr>
          <p:nvPr>
            <p:ph type="sldNum" sz="quarter" idx="10"/>
          </p:nvPr>
        </p:nvSpPr>
        <p:spPr/>
        <p:txBody>
          <a:bodyPr/>
          <a:lstStyle>
            <a:lvl1pPr>
              <a:defRPr/>
            </a:lvl1pPr>
          </a:lstStyle>
          <a:p>
            <a:pPr>
              <a:defRPr/>
            </a:pPr>
            <a:fld id="{E88A0694-5182-4C2A-9ED9-A9130052C1EF}" type="slidenum">
              <a:rPr lang="de-DE" altLang="en-DE"/>
              <a:pPr>
                <a:defRPr/>
              </a:pPr>
              <a:t>‹Nr.›</a:t>
            </a:fld>
            <a:endParaRPr lang="de-DE" altLang="en-DE"/>
          </a:p>
        </p:txBody>
      </p:sp>
      <p:sp>
        <p:nvSpPr>
          <p:cNvPr id="6" name="Fußzeilenplatzhalter 12">
            <a:extLst>
              <a:ext uri="{FF2B5EF4-FFF2-40B4-BE49-F238E27FC236}">
                <a16:creationId xmlns:a16="http://schemas.microsoft.com/office/drawing/2014/main" id="{25464CDA-9E00-479B-9E9F-05BC9E44DB4A}"/>
              </a:ext>
            </a:extLst>
          </p:cNvPr>
          <p:cNvSpPr>
            <a:spLocks noGrp="1"/>
          </p:cNvSpPr>
          <p:nvPr>
            <p:ph type="ftr" sz="quarter" idx="11"/>
          </p:nvPr>
        </p:nvSpPr>
        <p:spPr>
          <a:xfrm>
            <a:off x="4776788" y="6423025"/>
            <a:ext cx="5861050" cy="269875"/>
          </a:xfrm>
        </p:spPr>
        <p:txBody>
          <a:bodyPr/>
          <a:lstStyle>
            <a:lvl1pPr>
              <a:defRPr/>
            </a:lvl1pPr>
          </a:lstStyle>
          <a:p>
            <a:pPr>
              <a:defRPr/>
            </a:pPr>
            <a:endParaRPr lang="en-US" altLang="en-DE"/>
          </a:p>
        </p:txBody>
      </p:sp>
    </p:spTree>
    <p:extLst>
      <p:ext uri="{BB962C8B-B14F-4D97-AF65-F5344CB8AC3E}">
        <p14:creationId xmlns:p14="http://schemas.microsoft.com/office/powerpoint/2010/main" val="314562615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el und vertikaler Text">
    <p:spTree>
      <p:nvGrpSpPr>
        <p:cNvPr id="1" name=""/>
        <p:cNvGrpSpPr/>
        <p:nvPr/>
      </p:nvGrpSpPr>
      <p:grpSpPr>
        <a:xfrm>
          <a:off x="0" y="0"/>
          <a:ext cx="0" cy="0"/>
          <a:chOff x="0" y="0"/>
          <a:chExt cx="0" cy="0"/>
        </a:xfrm>
      </p:grpSpPr>
      <p:sp>
        <p:nvSpPr>
          <p:cNvPr id="4" name="Textfeld 11">
            <a:extLst>
              <a:ext uri="{FF2B5EF4-FFF2-40B4-BE49-F238E27FC236}">
                <a16:creationId xmlns:a16="http://schemas.microsoft.com/office/drawing/2014/main" id="{4058CB30-80AE-4604-A599-5033D010C9D6}"/>
              </a:ext>
            </a:extLst>
          </p:cNvPr>
          <p:cNvSpPr txBox="1"/>
          <p:nvPr userDrawn="1"/>
        </p:nvSpPr>
        <p:spPr>
          <a:xfrm rot="5400000">
            <a:off x="11551444" y="6201569"/>
            <a:ext cx="936625" cy="258763"/>
          </a:xfrm>
          <a:prstGeom prst="rect">
            <a:avLst/>
          </a:prstGeom>
          <a:solidFill>
            <a:srgbClr val="FFFFFF"/>
          </a:solidFill>
        </p:spPr>
        <p:txBody>
          <a:bodyPr>
            <a:spAutoFit/>
          </a:bodyPr>
          <a:lstStyle>
            <a:lvl1pPr eaLnBrk="0" hangingPunct="0">
              <a:lnSpc>
                <a:spcPct val="90000"/>
              </a:lnSpc>
              <a:spcBef>
                <a:spcPct val="50000"/>
              </a:spcBef>
              <a:buClr>
                <a:schemeClr val="tx2"/>
              </a:buClr>
              <a:buSzPct val="75000"/>
              <a:buFont typeface="Wingdings" panose="05000000000000000000" pitchFamily="2" charset="2"/>
              <a:defRPr sz="2000">
                <a:solidFill>
                  <a:schemeClr val="tx1"/>
                </a:solidFill>
                <a:latin typeface="Arial" panose="020B0604020202020204" pitchFamily="34" charset="0"/>
                <a:ea typeface="ＭＳ Ｐゴシック" panose="020B0600070205080204" pitchFamily="34" charset="-128"/>
              </a:defRPr>
            </a:lvl1pPr>
            <a:lvl2pPr marL="37931725" indent="-37474525" eaLnBrk="0" hangingPunct="0">
              <a:lnSpc>
                <a:spcPct val="90000"/>
              </a:lnSpc>
              <a:spcBef>
                <a:spcPct val="50000"/>
              </a:spcBef>
              <a:buClr>
                <a:schemeClr val="tx2"/>
              </a:buClr>
              <a:buSzPct val="75000"/>
              <a:buFont typeface="Wingdings" panose="05000000000000000000" pitchFamily="2" charset="2"/>
              <a:defRPr sz="2000">
                <a:solidFill>
                  <a:schemeClr val="tx1"/>
                </a:solidFill>
                <a:latin typeface="Arial" panose="020B0604020202020204" pitchFamily="34" charset="0"/>
                <a:ea typeface="ＭＳ Ｐゴシック" panose="020B0600070205080204" pitchFamily="34" charset="-128"/>
              </a:defRPr>
            </a:lvl2pPr>
            <a:lvl3pPr eaLnBrk="0" hangingPunct="0">
              <a:lnSpc>
                <a:spcPct val="90000"/>
              </a:lnSpc>
              <a:spcBef>
                <a:spcPct val="50000"/>
              </a:spcBef>
              <a:defRPr sz="2000">
                <a:solidFill>
                  <a:schemeClr val="tx1"/>
                </a:solidFill>
                <a:latin typeface="Arial" panose="020B0604020202020204" pitchFamily="34" charset="0"/>
                <a:ea typeface="ＭＳ Ｐゴシック" panose="020B0600070205080204" pitchFamily="34" charset="-128"/>
              </a:defRPr>
            </a:lvl3pPr>
            <a:lvl4pPr eaLnBrk="0" hangingPunct="0">
              <a:lnSpc>
                <a:spcPct val="90000"/>
              </a:lnSpc>
              <a:spcBef>
                <a:spcPct val="50000"/>
              </a:spcBef>
              <a:defRPr sz="2000">
                <a:solidFill>
                  <a:schemeClr val="tx1"/>
                </a:solidFill>
                <a:latin typeface="Arial" panose="020B0604020202020204" pitchFamily="34" charset="0"/>
                <a:ea typeface="ＭＳ Ｐゴシック" panose="020B0600070205080204" pitchFamily="34" charset="-128"/>
              </a:defRPr>
            </a:lvl4pPr>
            <a:lvl5pPr eaLnBrk="0" hangingPunct="0">
              <a:lnSpc>
                <a:spcPct val="90000"/>
              </a:lnSpc>
              <a:spcBef>
                <a:spcPct val="50000"/>
              </a:spcBef>
              <a:defRPr sz="2000">
                <a:solidFill>
                  <a:schemeClr val="tx1"/>
                </a:solidFill>
                <a:latin typeface="Arial" panose="020B0604020202020204" pitchFamily="34" charset="0"/>
                <a:ea typeface="ＭＳ Ｐゴシック" panose="020B0600070205080204" pitchFamily="34" charset="-128"/>
              </a:defRPr>
            </a:lvl5pPr>
            <a:lvl6pPr marL="457200" eaLnBrk="0" fontAlgn="base" hangingPunct="0">
              <a:lnSpc>
                <a:spcPct val="90000"/>
              </a:lnSpc>
              <a:spcBef>
                <a:spcPct val="5000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914400" eaLnBrk="0" fontAlgn="base" hangingPunct="0">
              <a:lnSpc>
                <a:spcPct val="90000"/>
              </a:lnSpc>
              <a:spcBef>
                <a:spcPct val="5000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1371600" eaLnBrk="0" fontAlgn="base" hangingPunct="0">
              <a:lnSpc>
                <a:spcPct val="90000"/>
              </a:lnSpc>
              <a:spcBef>
                <a:spcPct val="5000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1828800" eaLnBrk="0" fontAlgn="base" hangingPunct="0">
              <a:lnSpc>
                <a:spcPct val="90000"/>
              </a:lnSpc>
              <a:spcBef>
                <a:spcPct val="5000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pPr eaLnBrk="1" hangingPunct="1">
              <a:defRPr/>
            </a:pPr>
            <a:r>
              <a:rPr lang="en-US" altLang="en-DE" sz="1200">
                <a:solidFill>
                  <a:srgbClr val="B3B3B3"/>
                </a:solidFill>
                <a:latin typeface="Verdana" panose="020B0604030504040204" pitchFamily="34" charset="0"/>
              </a:rPr>
              <a:t>© paluno</a:t>
            </a:r>
          </a:p>
        </p:txBody>
      </p:sp>
      <p:sp>
        <p:nvSpPr>
          <p:cNvPr id="2" name="Titel 1"/>
          <p:cNvSpPr>
            <a:spLocks noGrp="1"/>
          </p:cNvSpPr>
          <p:nvPr>
            <p:ph type="title"/>
          </p:nvPr>
        </p:nvSpPr>
        <p:spPr/>
        <p:txBody>
          <a:bodyPr/>
          <a:lstStyle/>
          <a:p>
            <a:r>
              <a:rPr lang="de-DE"/>
              <a:t>Titelmasterformat durch Klicken bearbeiten</a:t>
            </a:r>
            <a:endParaRPr lang="en-US"/>
          </a:p>
        </p:txBody>
      </p:sp>
      <p:sp>
        <p:nvSpPr>
          <p:cNvPr id="3" name="Vertikaler Textplatzhalter 2"/>
          <p:cNvSpPr>
            <a:spLocks noGrp="1"/>
          </p:cNvSpPr>
          <p:nvPr>
            <p:ph type="body" orient="vert" idx="1"/>
          </p:nvPr>
        </p:nvSpPr>
        <p:spPr/>
        <p:txBody>
          <a:bodyPr vert="eaVert"/>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Foliennummernplatzhalter 4">
            <a:extLst>
              <a:ext uri="{FF2B5EF4-FFF2-40B4-BE49-F238E27FC236}">
                <a16:creationId xmlns:a16="http://schemas.microsoft.com/office/drawing/2014/main" id="{B0DA2B66-5050-4E90-B485-BA376A33204C}"/>
              </a:ext>
            </a:extLst>
          </p:cNvPr>
          <p:cNvSpPr>
            <a:spLocks noGrp="1"/>
          </p:cNvSpPr>
          <p:nvPr>
            <p:ph type="sldNum" sz="quarter" idx="10"/>
          </p:nvPr>
        </p:nvSpPr>
        <p:spPr/>
        <p:txBody>
          <a:bodyPr/>
          <a:lstStyle>
            <a:lvl1pPr>
              <a:defRPr/>
            </a:lvl1pPr>
          </a:lstStyle>
          <a:p>
            <a:pPr>
              <a:defRPr/>
            </a:pPr>
            <a:fld id="{8157924D-8510-4FEE-84CD-FD59B30ADBDD}" type="slidenum">
              <a:rPr lang="de-DE" altLang="en-DE"/>
              <a:pPr>
                <a:defRPr/>
              </a:pPr>
              <a:t>‹Nr.›</a:t>
            </a:fld>
            <a:endParaRPr lang="de-DE" altLang="en-DE"/>
          </a:p>
        </p:txBody>
      </p:sp>
      <p:sp>
        <p:nvSpPr>
          <p:cNvPr id="6" name="Fußzeilenplatzhalter 12">
            <a:extLst>
              <a:ext uri="{FF2B5EF4-FFF2-40B4-BE49-F238E27FC236}">
                <a16:creationId xmlns:a16="http://schemas.microsoft.com/office/drawing/2014/main" id="{39DD0FF0-1150-4949-9FE3-A5ECBA149D1D}"/>
              </a:ext>
            </a:extLst>
          </p:cNvPr>
          <p:cNvSpPr>
            <a:spLocks noGrp="1"/>
          </p:cNvSpPr>
          <p:nvPr>
            <p:ph type="ftr" sz="quarter" idx="11"/>
          </p:nvPr>
        </p:nvSpPr>
        <p:spPr>
          <a:xfrm>
            <a:off x="4776788" y="6423025"/>
            <a:ext cx="5861050" cy="269875"/>
          </a:xfrm>
        </p:spPr>
        <p:txBody>
          <a:bodyPr/>
          <a:lstStyle>
            <a:lvl1pPr>
              <a:defRPr/>
            </a:lvl1pPr>
          </a:lstStyle>
          <a:p>
            <a:pPr>
              <a:defRPr/>
            </a:pPr>
            <a:endParaRPr lang="en-US" altLang="en-DE"/>
          </a:p>
        </p:txBody>
      </p:sp>
    </p:spTree>
    <p:extLst>
      <p:ext uri="{BB962C8B-B14F-4D97-AF65-F5344CB8AC3E}">
        <p14:creationId xmlns:p14="http://schemas.microsoft.com/office/powerpoint/2010/main" val="123527768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4" name="Textfeld 11">
            <a:extLst>
              <a:ext uri="{FF2B5EF4-FFF2-40B4-BE49-F238E27FC236}">
                <a16:creationId xmlns:a16="http://schemas.microsoft.com/office/drawing/2014/main" id="{A407F7FC-0C01-430C-AE37-6D0A583CBA44}"/>
              </a:ext>
            </a:extLst>
          </p:cNvPr>
          <p:cNvSpPr txBox="1"/>
          <p:nvPr userDrawn="1"/>
        </p:nvSpPr>
        <p:spPr>
          <a:xfrm rot="5400000">
            <a:off x="11551444" y="6201569"/>
            <a:ext cx="936625" cy="258763"/>
          </a:xfrm>
          <a:prstGeom prst="rect">
            <a:avLst/>
          </a:prstGeom>
          <a:solidFill>
            <a:srgbClr val="FFFFFF"/>
          </a:solidFill>
        </p:spPr>
        <p:txBody>
          <a:bodyPr>
            <a:spAutoFit/>
          </a:bodyPr>
          <a:lstStyle>
            <a:lvl1pPr eaLnBrk="0" hangingPunct="0">
              <a:lnSpc>
                <a:spcPct val="90000"/>
              </a:lnSpc>
              <a:spcBef>
                <a:spcPct val="50000"/>
              </a:spcBef>
              <a:buClr>
                <a:schemeClr val="tx2"/>
              </a:buClr>
              <a:buSzPct val="75000"/>
              <a:buFont typeface="Wingdings" panose="05000000000000000000" pitchFamily="2" charset="2"/>
              <a:defRPr sz="2000">
                <a:solidFill>
                  <a:schemeClr val="tx1"/>
                </a:solidFill>
                <a:latin typeface="Arial" panose="020B0604020202020204" pitchFamily="34" charset="0"/>
                <a:ea typeface="ＭＳ Ｐゴシック" panose="020B0600070205080204" pitchFamily="34" charset="-128"/>
              </a:defRPr>
            </a:lvl1pPr>
            <a:lvl2pPr marL="37931725" indent="-37474525" eaLnBrk="0" hangingPunct="0">
              <a:lnSpc>
                <a:spcPct val="90000"/>
              </a:lnSpc>
              <a:spcBef>
                <a:spcPct val="50000"/>
              </a:spcBef>
              <a:buClr>
                <a:schemeClr val="tx2"/>
              </a:buClr>
              <a:buSzPct val="75000"/>
              <a:buFont typeface="Wingdings" panose="05000000000000000000" pitchFamily="2" charset="2"/>
              <a:defRPr sz="2000">
                <a:solidFill>
                  <a:schemeClr val="tx1"/>
                </a:solidFill>
                <a:latin typeface="Arial" panose="020B0604020202020204" pitchFamily="34" charset="0"/>
                <a:ea typeface="ＭＳ Ｐゴシック" panose="020B0600070205080204" pitchFamily="34" charset="-128"/>
              </a:defRPr>
            </a:lvl2pPr>
            <a:lvl3pPr eaLnBrk="0" hangingPunct="0">
              <a:lnSpc>
                <a:spcPct val="90000"/>
              </a:lnSpc>
              <a:spcBef>
                <a:spcPct val="50000"/>
              </a:spcBef>
              <a:defRPr sz="2000">
                <a:solidFill>
                  <a:schemeClr val="tx1"/>
                </a:solidFill>
                <a:latin typeface="Arial" panose="020B0604020202020204" pitchFamily="34" charset="0"/>
                <a:ea typeface="ＭＳ Ｐゴシック" panose="020B0600070205080204" pitchFamily="34" charset="-128"/>
              </a:defRPr>
            </a:lvl3pPr>
            <a:lvl4pPr eaLnBrk="0" hangingPunct="0">
              <a:lnSpc>
                <a:spcPct val="90000"/>
              </a:lnSpc>
              <a:spcBef>
                <a:spcPct val="50000"/>
              </a:spcBef>
              <a:defRPr sz="2000">
                <a:solidFill>
                  <a:schemeClr val="tx1"/>
                </a:solidFill>
                <a:latin typeface="Arial" panose="020B0604020202020204" pitchFamily="34" charset="0"/>
                <a:ea typeface="ＭＳ Ｐゴシック" panose="020B0600070205080204" pitchFamily="34" charset="-128"/>
              </a:defRPr>
            </a:lvl4pPr>
            <a:lvl5pPr eaLnBrk="0" hangingPunct="0">
              <a:lnSpc>
                <a:spcPct val="90000"/>
              </a:lnSpc>
              <a:spcBef>
                <a:spcPct val="50000"/>
              </a:spcBef>
              <a:defRPr sz="2000">
                <a:solidFill>
                  <a:schemeClr val="tx1"/>
                </a:solidFill>
                <a:latin typeface="Arial" panose="020B0604020202020204" pitchFamily="34" charset="0"/>
                <a:ea typeface="ＭＳ Ｐゴシック" panose="020B0600070205080204" pitchFamily="34" charset="-128"/>
              </a:defRPr>
            </a:lvl5pPr>
            <a:lvl6pPr marL="457200" eaLnBrk="0" fontAlgn="base" hangingPunct="0">
              <a:lnSpc>
                <a:spcPct val="90000"/>
              </a:lnSpc>
              <a:spcBef>
                <a:spcPct val="5000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914400" eaLnBrk="0" fontAlgn="base" hangingPunct="0">
              <a:lnSpc>
                <a:spcPct val="90000"/>
              </a:lnSpc>
              <a:spcBef>
                <a:spcPct val="5000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1371600" eaLnBrk="0" fontAlgn="base" hangingPunct="0">
              <a:lnSpc>
                <a:spcPct val="90000"/>
              </a:lnSpc>
              <a:spcBef>
                <a:spcPct val="5000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1828800" eaLnBrk="0" fontAlgn="base" hangingPunct="0">
              <a:lnSpc>
                <a:spcPct val="90000"/>
              </a:lnSpc>
              <a:spcBef>
                <a:spcPct val="5000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pPr eaLnBrk="1" hangingPunct="1">
              <a:defRPr/>
            </a:pPr>
            <a:r>
              <a:rPr lang="en-US" altLang="en-DE" sz="1200">
                <a:solidFill>
                  <a:srgbClr val="B3B3B3"/>
                </a:solidFill>
                <a:latin typeface="Verdana" panose="020B0604030504040204" pitchFamily="34" charset="0"/>
              </a:rPr>
              <a:t>© paluno</a:t>
            </a:r>
          </a:p>
        </p:txBody>
      </p:sp>
      <p:sp>
        <p:nvSpPr>
          <p:cNvPr id="2" name="Vertikaler Titel 1"/>
          <p:cNvSpPr>
            <a:spLocks noGrp="1"/>
          </p:cNvSpPr>
          <p:nvPr>
            <p:ph type="title" orient="vert"/>
          </p:nvPr>
        </p:nvSpPr>
        <p:spPr>
          <a:xfrm>
            <a:off x="8940802" y="225428"/>
            <a:ext cx="2842684" cy="5718175"/>
          </a:xfrm>
        </p:spPr>
        <p:txBody>
          <a:bodyPr vert="eaVert"/>
          <a:lstStyle/>
          <a:p>
            <a:r>
              <a:rPr lang="de-DE"/>
              <a:t>Titelmasterformat durch Klicken bearbeiten</a:t>
            </a:r>
            <a:endParaRPr lang="en-US"/>
          </a:p>
        </p:txBody>
      </p:sp>
      <p:sp>
        <p:nvSpPr>
          <p:cNvPr id="3" name="Vertikaler Textplatzhalter 2"/>
          <p:cNvSpPr>
            <a:spLocks noGrp="1"/>
          </p:cNvSpPr>
          <p:nvPr>
            <p:ph type="body" orient="vert" idx="1"/>
          </p:nvPr>
        </p:nvSpPr>
        <p:spPr>
          <a:xfrm>
            <a:off x="406400" y="225428"/>
            <a:ext cx="8331200" cy="5718175"/>
          </a:xfrm>
        </p:spPr>
        <p:txBody>
          <a:bodyPr vert="eaVert"/>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Foliennummernplatzhalter 4">
            <a:extLst>
              <a:ext uri="{FF2B5EF4-FFF2-40B4-BE49-F238E27FC236}">
                <a16:creationId xmlns:a16="http://schemas.microsoft.com/office/drawing/2014/main" id="{36C9272B-56A0-4FC1-8E6D-42D0391F5191}"/>
              </a:ext>
            </a:extLst>
          </p:cNvPr>
          <p:cNvSpPr>
            <a:spLocks noGrp="1"/>
          </p:cNvSpPr>
          <p:nvPr>
            <p:ph type="sldNum" sz="quarter" idx="10"/>
          </p:nvPr>
        </p:nvSpPr>
        <p:spPr/>
        <p:txBody>
          <a:bodyPr/>
          <a:lstStyle>
            <a:lvl1pPr>
              <a:defRPr/>
            </a:lvl1pPr>
          </a:lstStyle>
          <a:p>
            <a:pPr>
              <a:defRPr/>
            </a:pPr>
            <a:fld id="{1EB37AA3-B1BD-49C0-88A4-BA2B9EC6A46F}" type="slidenum">
              <a:rPr lang="de-DE" altLang="en-DE"/>
              <a:pPr>
                <a:defRPr/>
              </a:pPr>
              <a:t>‹Nr.›</a:t>
            </a:fld>
            <a:endParaRPr lang="de-DE" altLang="en-DE"/>
          </a:p>
        </p:txBody>
      </p:sp>
      <p:sp>
        <p:nvSpPr>
          <p:cNvPr id="6" name="Fußzeilenplatzhalter 12">
            <a:extLst>
              <a:ext uri="{FF2B5EF4-FFF2-40B4-BE49-F238E27FC236}">
                <a16:creationId xmlns:a16="http://schemas.microsoft.com/office/drawing/2014/main" id="{99DFAFE5-11D1-409B-9C81-74D0DE6354C7}"/>
              </a:ext>
            </a:extLst>
          </p:cNvPr>
          <p:cNvSpPr>
            <a:spLocks noGrp="1"/>
          </p:cNvSpPr>
          <p:nvPr>
            <p:ph type="ftr" sz="quarter" idx="11"/>
          </p:nvPr>
        </p:nvSpPr>
        <p:spPr>
          <a:xfrm>
            <a:off x="4776788" y="6423025"/>
            <a:ext cx="5861050" cy="269875"/>
          </a:xfrm>
        </p:spPr>
        <p:txBody>
          <a:bodyPr/>
          <a:lstStyle>
            <a:lvl1pPr>
              <a:defRPr/>
            </a:lvl1pPr>
          </a:lstStyle>
          <a:p>
            <a:pPr>
              <a:defRPr/>
            </a:pPr>
            <a:endParaRPr lang="en-US" altLang="en-DE"/>
          </a:p>
        </p:txBody>
      </p:sp>
    </p:spTree>
    <p:extLst>
      <p:ext uri="{BB962C8B-B14F-4D97-AF65-F5344CB8AC3E}">
        <p14:creationId xmlns:p14="http://schemas.microsoft.com/office/powerpoint/2010/main" val="54458363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el und Tabell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en-US"/>
          </a:p>
        </p:txBody>
      </p:sp>
      <p:sp>
        <p:nvSpPr>
          <p:cNvPr id="6" name="Tabellenplatzhalter 5"/>
          <p:cNvSpPr>
            <a:spLocks noGrp="1"/>
          </p:cNvSpPr>
          <p:nvPr>
            <p:ph type="tbl" sz="quarter" idx="12"/>
          </p:nvPr>
        </p:nvSpPr>
        <p:spPr>
          <a:xfrm>
            <a:off x="406402" y="1492838"/>
            <a:ext cx="11377084" cy="4450765"/>
          </a:xfrm>
        </p:spPr>
        <p:txBody>
          <a:bodyPr/>
          <a:lstStyle/>
          <a:p>
            <a:pPr lvl="0"/>
            <a:r>
              <a:rPr lang="de-DE" noProof="0"/>
              <a:t>Tabelle durch Klicken auf Symbol hinzufügen</a:t>
            </a:r>
            <a:endParaRPr lang="en-US" noProof="0"/>
          </a:p>
        </p:txBody>
      </p:sp>
      <p:sp>
        <p:nvSpPr>
          <p:cNvPr id="9" name="Textplatzhalter 8"/>
          <p:cNvSpPr>
            <a:spLocks noGrp="1"/>
          </p:cNvSpPr>
          <p:nvPr>
            <p:ph type="body" sz="quarter" idx="13"/>
          </p:nvPr>
        </p:nvSpPr>
        <p:spPr>
          <a:xfrm>
            <a:off x="408519" y="5679235"/>
            <a:ext cx="11374967" cy="268186"/>
          </a:xfrm>
        </p:spPr>
        <p:txBody>
          <a:bodyPr/>
          <a:lstStyle>
            <a:lvl1pPr>
              <a:buNone/>
              <a:defRPr sz="1200"/>
            </a:lvl1pPr>
          </a:lstStyle>
          <a:p>
            <a:pPr lvl="0"/>
            <a:r>
              <a:rPr lang="de-DE"/>
              <a:t>Mastertextformat bearbeiten</a:t>
            </a:r>
          </a:p>
        </p:txBody>
      </p:sp>
      <p:sp>
        <p:nvSpPr>
          <p:cNvPr id="5" name="Foliennummernplatzhalter 3">
            <a:extLst>
              <a:ext uri="{FF2B5EF4-FFF2-40B4-BE49-F238E27FC236}">
                <a16:creationId xmlns:a16="http://schemas.microsoft.com/office/drawing/2014/main" id="{1E2AF682-6038-4B5C-82E7-98EC3E5A5043}"/>
              </a:ext>
            </a:extLst>
          </p:cNvPr>
          <p:cNvSpPr>
            <a:spLocks noGrp="1"/>
          </p:cNvSpPr>
          <p:nvPr>
            <p:ph type="sldNum" sz="quarter" idx="14"/>
          </p:nvPr>
        </p:nvSpPr>
        <p:spPr/>
        <p:txBody>
          <a:bodyPr/>
          <a:lstStyle>
            <a:lvl1pPr>
              <a:defRPr/>
            </a:lvl1pPr>
          </a:lstStyle>
          <a:p>
            <a:pPr>
              <a:defRPr/>
            </a:pPr>
            <a:fld id="{48877A60-C5D1-4DBA-9685-13483FD3BCD9}" type="slidenum">
              <a:rPr lang="de-DE" altLang="en-DE"/>
              <a:pPr>
                <a:defRPr/>
              </a:pPr>
              <a:t>‹Nr.›</a:t>
            </a:fld>
            <a:endParaRPr lang="de-DE" altLang="en-DE"/>
          </a:p>
        </p:txBody>
      </p:sp>
      <p:sp>
        <p:nvSpPr>
          <p:cNvPr id="7" name="Fußzeilenplatzhalter 12">
            <a:extLst>
              <a:ext uri="{FF2B5EF4-FFF2-40B4-BE49-F238E27FC236}">
                <a16:creationId xmlns:a16="http://schemas.microsoft.com/office/drawing/2014/main" id="{B1FBDA61-6E5D-4CA8-B9D6-05DAF3D096D9}"/>
              </a:ext>
            </a:extLst>
          </p:cNvPr>
          <p:cNvSpPr>
            <a:spLocks noGrp="1"/>
          </p:cNvSpPr>
          <p:nvPr>
            <p:ph type="ftr" sz="quarter" idx="15"/>
          </p:nvPr>
        </p:nvSpPr>
        <p:spPr>
          <a:xfrm>
            <a:off x="4776788" y="6423025"/>
            <a:ext cx="5861050" cy="269875"/>
          </a:xfrm>
        </p:spPr>
        <p:txBody>
          <a:bodyPr/>
          <a:lstStyle>
            <a:lvl1pPr>
              <a:defRPr/>
            </a:lvl1pPr>
          </a:lstStyle>
          <a:p>
            <a:pPr>
              <a:defRPr/>
            </a:pPr>
            <a:endParaRPr lang="en-US" altLang="en-DE"/>
          </a:p>
        </p:txBody>
      </p:sp>
    </p:spTree>
    <p:extLst>
      <p:ext uri="{BB962C8B-B14F-4D97-AF65-F5344CB8AC3E}">
        <p14:creationId xmlns:p14="http://schemas.microsoft.com/office/powerpoint/2010/main" val="315726297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el und Diagramm">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en-US"/>
          </a:p>
        </p:txBody>
      </p:sp>
      <p:sp>
        <p:nvSpPr>
          <p:cNvPr id="6" name="Diagrammplatzhalter 5"/>
          <p:cNvSpPr>
            <a:spLocks noGrp="1"/>
          </p:cNvSpPr>
          <p:nvPr>
            <p:ph type="chart" sz="quarter" idx="12"/>
          </p:nvPr>
        </p:nvSpPr>
        <p:spPr>
          <a:xfrm>
            <a:off x="406399" y="1496256"/>
            <a:ext cx="11377084" cy="4460044"/>
          </a:xfrm>
        </p:spPr>
        <p:txBody>
          <a:bodyPr/>
          <a:lstStyle/>
          <a:p>
            <a:pPr lvl="0"/>
            <a:r>
              <a:rPr lang="de-DE" noProof="0"/>
              <a:t>Diagramm durch Klicken auf Symbol hinzufügen</a:t>
            </a:r>
            <a:endParaRPr lang="en-US" noProof="0"/>
          </a:p>
        </p:txBody>
      </p:sp>
      <p:sp>
        <p:nvSpPr>
          <p:cNvPr id="9" name="Textplatzhalter 8"/>
          <p:cNvSpPr>
            <a:spLocks noGrp="1"/>
          </p:cNvSpPr>
          <p:nvPr>
            <p:ph type="body" sz="quarter" idx="13"/>
          </p:nvPr>
        </p:nvSpPr>
        <p:spPr>
          <a:xfrm>
            <a:off x="408519" y="5679235"/>
            <a:ext cx="11374967" cy="268186"/>
          </a:xfrm>
        </p:spPr>
        <p:txBody>
          <a:bodyPr/>
          <a:lstStyle>
            <a:lvl1pPr>
              <a:buNone/>
              <a:defRPr sz="1200"/>
            </a:lvl1pPr>
          </a:lstStyle>
          <a:p>
            <a:pPr lvl="0"/>
            <a:r>
              <a:rPr lang="de-DE"/>
              <a:t>Mastertextformat bearbeiten</a:t>
            </a:r>
          </a:p>
        </p:txBody>
      </p:sp>
      <p:sp>
        <p:nvSpPr>
          <p:cNvPr id="5" name="Foliennummernplatzhalter 3">
            <a:extLst>
              <a:ext uri="{FF2B5EF4-FFF2-40B4-BE49-F238E27FC236}">
                <a16:creationId xmlns:a16="http://schemas.microsoft.com/office/drawing/2014/main" id="{54215E81-4C2E-4E3C-8442-3545EB4C4C1A}"/>
              </a:ext>
            </a:extLst>
          </p:cNvPr>
          <p:cNvSpPr>
            <a:spLocks noGrp="1"/>
          </p:cNvSpPr>
          <p:nvPr>
            <p:ph type="sldNum" sz="quarter" idx="14"/>
          </p:nvPr>
        </p:nvSpPr>
        <p:spPr/>
        <p:txBody>
          <a:bodyPr/>
          <a:lstStyle>
            <a:lvl1pPr>
              <a:defRPr/>
            </a:lvl1pPr>
          </a:lstStyle>
          <a:p>
            <a:pPr>
              <a:defRPr/>
            </a:pPr>
            <a:fld id="{B4C2BE56-CABA-4DEF-86B5-89A4EA8E3E36}" type="slidenum">
              <a:rPr lang="de-DE" altLang="en-DE"/>
              <a:pPr>
                <a:defRPr/>
              </a:pPr>
              <a:t>‹Nr.›</a:t>
            </a:fld>
            <a:endParaRPr lang="de-DE" altLang="en-DE"/>
          </a:p>
        </p:txBody>
      </p:sp>
      <p:sp>
        <p:nvSpPr>
          <p:cNvPr id="7" name="Fußzeilenplatzhalter 12">
            <a:extLst>
              <a:ext uri="{FF2B5EF4-FFF2-40B4-BE49-F238E27FC236}">
                <a16:creationId xmlns:a16="http://schemas.microsoft.com/office/drawing/2014/main" id="{81C01769-5583-466A-8898-92BC5530489A}"/>
              </a:ext>
            </a:extLst>
          </p:cNvPr>
          <p:cNvSpPr>
            <a:spLocks noGrp="1"/>
          </p:cNvSpPr>
          <p:nvPr>
            <p:ph type="ftr" sz="quarter" idx="15"/>
          </p:nvPr>
        </p:nvSpPr>
        <p:spPr>
          <a:xfrm>
            <a:off x="4776788" y="6423025"/>
            <a:ext cx="5861050" cy="269875"/>
          </a:xfrm>
        </p:spPr>
        <p:txBody>
          <a:bodyPr/>
          <a:lstStyle>
            <a:lvl1pPr>
              <a:defRPr/>
            </a:lvl1pPr>
          </a:lstStyle>
          <a:p>
            <a:pPr>
              <a:defRPr/>
            </a:pPr>
            <a:endParaRPr lang="en-US" altLang="en-DE"/>
          </a:p>
        </p:txBody>
      </p:sp>
    </p:spTree>
    <p:extLst>
      <p:ext uri="{BB962C8B-B14F-4D97-AF65-F5344CB8AC3E}">
        <p14:creationId xmlns:p14="http://schemas.microsoft.com/office/powerpoint/2010/main" val="332828557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el, Diagramm und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en-US"/>
          </a:p>
        </p:txBody>
      </p:sp>
      <p:sp>
        <p:nvSpPr>
          <p:cNvPr id="6" name="Diagrammplatzhalter 5"/>
          <p:cNvSpPr>
            <a:spLocks noGrp="1"/>
          </p:cNvSpPr>
          <p:nvPr>
            <p:ph type="chart" sz="quarter" idx="12"/>
          </p:nvPr>
        </p:nvSpPr>
        <p:spPr>
          <a:xfrm>
            <a:off x="406400" y="1496256"/>
            <a:ext cx="8464552" cy="4460044"/>
          </a:xfrm>
        </p:spPr>
        <p:txBody>
          <a:bodyPr/>
          <a:lstStyle/>
          <a:p>
            <a:pPr lvl="0"/>
            <a:r>
              <a:rPr lang="de-DE" noProof="0"/>
              <a:t>Diagramm durch Klicken auf Symbol hinzufügen</a:t>
            </a:r>
            <a:endParaRPr lang="en-US" noProof="0"/>
          </a:p>
        </p:txBody>
      </p:sp>
      <p:sp>
        <p:nvSpPr>
          <p:cNvPr id="8" name="Textplatzhalter 7"/>
          <p:cNvSpPr>
            <a:spLocks noGrp="1"/>
          </p:cNvSpPr>
          <p:nvPr>
            <p:ph type="body" sz="quarter" idx="13"/>
          </p:nvPr>
        </p:nvSpPr>
        <p:spPr>
          <a:xfrm>
            <a:off x="9218085" y="1496256"/>
            <a:ext cx="2565400" cy="4447344"/>
          </a:xfrm>
        </p:spPr>
        <p:txBody>
          <a:bodyPr/>
          <a:lstStyle>
            <a:lvl1pPr marL="0" indent="0">
              <a:buNone/>
              <a:defRPr/>
            </a:lvl1pPr>
          </a:lstStyle>
          <a:p>
            <a:pPr lvl="0"/>
            <a:r>
              <a:rPr lang="de-DE"/>
              <a:t>Textmasterformate durch Klicken bearbeiten</a:t>
            </a:r>
          </a:p>
        </p:txBody>
      </p:sp>
      <p:sp>
        <p:nvSpPr>
          <p:cNvPr id="11" name="Textplatzhalter 8"/>
          <p:cNvSpPr>
            <a:spLocks noGrp="1"/>
          </p:cNvSpPr>
          <p:nvPr>
            <p:ph type="body" sz="quarter" idx="14"/>
          </p:nvPr>
        </p:nvSpPr>
        <p:spPr>
          <a:xfrm>
            <a:off x="408519" y="5679235"/>
            <a:ext cx="11374967" cy="268186"/>
          </a:xfrm>
        </p:spPr>
        <p:txBody>
          <a:bodyPr/>
          <a:lstStyle>
            <a:lvl1pPr>
              <a:buNone/>
              <a:defRPr sz="1200"/>
            </a:lvl1pPr>
          </a:lstStyle>
          <a:p>
            <a:pPr lvl="0"/>
            <a:r>
              <a:rPr lang="de-DE"/>
              <a:t>Mastertextformat bearbeiten</a:t>
            </a:r>
          </a:p>
        </p:txBody>
      </p:sp>
      <p:sp>
        <p:nvSpPr>
          <p:cNvPr id="7" name="Foliennummernplatzhalter 3">
            <a:extLst>
              <a:ext uri="{FF2B5EF4-FFF2-40B4-BE49-F238E27FC236}">
                <a16:creationId xmlns:a16="http://schemas.microsoft.com/office/drawing/2014/main" id="{6D7C0BD0-BF02-4F6B-90B0-F4B4044C37AE}"/>
              </a:ext>
            </a:extLst>
          </p:cNvPr>
          <p:cNvSpPr>
            <a:spLocks noGrp="1"/>
          </p:cNvSpPr>
          <p:nvPr>
            <p:ph type="sldNum" sz="quarter" idx="15"/>
          </p:nvPr>
        </p:nvSpPr>
        <p:spPr/>
        <p:txBody>
          <a:bodyPr/>
          <a:lstStyle>
            <a:lvl1pPr>
              <a:defRPr/>
            </a:lvl1pPr>
          </a:lstStyle>
          <a:p>
            <a:pPr>
              <a:defRPr/>
            </a:pPr>
            <a:fld id="{15A7544F-A13E-45A3-BD9B-53DEF960BD06}" type="slidenum">
              <a:rPr lang="de-DE" altLang="en-DE"/>
              <a:pPr>
                <a:defRPr/>
              </a:pPr>
              <a:t>‹Nr.›</a:t>
            </a:fld>
            <a:endParaRPr lang="de-DE" altLang="en-DE"/>
          </a:p>
        </p:txBody>
      </p:sp>
      <p:sp>
        <p:nvSpPr>
          <p:cNvPr id="9" name="Fußzeilenplatzhalter 12">
            <a:extLst>
              <a:ext uri="{FF2B5EF4-FFF2-40B4-BE49-F238E27FC236}">
                <a16:creationId xmlns:a16="http://schemas.microsoft.com/office/drawing/2014/main" id="{1A412427-9C50-428F-B9FA-2117869489BE}"/>
              </a:ext>
            </a:extLst>
          </p:cNvPr>
          <p:cNvSpPr>
            <a:spLocks noGrp="1"/>
          </p:cNvSpPr>
          <p:nvPr>
            <p:ph type="ftr" sz="quarter" idx="16"/>
          </p:nvPr>
        </p:nvSpPr>
        <p:spPr>
          <a:xfrm>
            <a:off x="4776788" y="6423025"/>
            <a:ext cx="5861050" cy="269875"/>
          </a:xfrm>
        </p:spPr>
        <p:txBody>
          <a:bodyPr/>
          <a:lstStyle>
            <a:lvl1pPr>
              <a:defRPr/>
            </a:lvl1pPr>
          </a:lstStyle>
          <a:p>
            <a:pPr>
              <a:defRPr/>
            </a:pPr>
            <a:endParaRPr lang="en-US" altLang="en-DE"/>
          </a:p>
        </p:txBody>
      </p:sp>
    </p:spTree>
    <p:extLst>
      <p:ext uri="{BB962C8B-B14F-4D97-AF65-F5344CB8AC3E}">
        <p14:creationId xmlns:p14="http://schemas.microsoft.com/office/powerpoint/2010/main" val="203497896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el, zwei Inhalte und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en-US"/>
          </a:p>
        </p:txBody>
      </p:sp>
      <p:sp>
        <p:nvSpPr>
          <p:cNvPr id="3" name="Inhaltsplatzhalter 2"/>
          <p:cNvSpPr>
            <a:spLocks noGrp="1"/>
          </p:cNvSpPr>
          <p:nvPr>
            <p:ph sz="half" idx="1"/>
          </p:nvPr>
        </p:nvSpPr>
        <p:spPr>
          <a:xfrm>
            <a:off x="406401" y="3721100"/>
            <a:ext cx="5496984" cy="2222500"/>
          </a:xfrm>
        </p:spPr>
        <p:txBody>
          <a:bodyPr/>
          <a:lstStyle>
            <a:lvl1pPr>
              <a:defRPr sz="2000"/>
            </a:lvl1pPr>
            <a:lvl2pPr>
              <a:defRPr sz="2000"/>
            </a:lvl2pPr>
            <a:lvl3pPr>
              <a:defRPr sz="2000"/>
            </a:lvl3pPr>
            <a:lvl4pPr>
              <a:defRPr sz="2000"/>
            </a:lvl4pPr>
            <a:lvl5pPr>
              <a:defRPr sz="1800"/>
            </a:lvl5pPr>
            <a:lvl6pPr>
              <a:defRPr sz="1800"/>
            </a:lvl6pPr>
            <a:lvl7pPr>
              <a:defRPr sz="1800"/>
            </a:lvl7pPr>
            <a:lvl8pPr>
              <a:defRPr sz="1800"/>
            </a:lvl8pPr>
            <a:lvl9pPr>
              <a:buNone/>
              <a:defRPr sz="1800"/>
            </a:lvl9pPr>
          </a:lstStyle>
          <a:p>
            <a:pPr lvl="0"/>
            <a:r>
              <a:rPr lang="de-DE"/>
              <a:t>Textmasterformate durch Klicken bearbeiten</a:t>
            </a:r>
          </a:p>
          <a:p>
            <a:pPr lvl="1"/>
            <a:r>
              <a:rPr lang="de-DE"/>
              <a:t>Zweite Ebene</a:t>
            </a:r>
          </a:p>
          <a:p>
            <a:pPr lvl="2"/>
            <a:r>
              <a:rPr lang="de-DE"/>
              <a:t>Dritte Ebene</a:t>
            </a:r>
          </a:p>
          <a:p>
            <a:pPr lvl="3"/>
            <a:r>
              <a:rPr lang="de-DE"/>
              <a:t>Vierte Ebene</a:t>
            </a:r>
          </a:p>
        </p:txBody>
      </p:sp>
      <p:sp>
        <p:nvSpPr>
          <p:cNvPr id="4" name="Inhaltsplatzhalter 3"/>
          <p:cNvSpPr>
            <a:spLocks noGrp="1"/>
          </p:cNvSpPr>
          <p:nvPr>
            <p:ph sz="half" idx="2"/>
          </p:nvPr>
        </p:nvSpPr>
        <p:spPr>
          <a:xfrm>
            <a:off x="6267452" y="1485900"/>
            <a:ext cx="5516033" cy="4457699"/>
          </a:xfrm>
        </p:spPr>
        <p:txBody>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7" name="Inhaltsplatzhalter 2"/>
          <p:cNvSpPr>
            <a:spLocks noGrp="1"/>
          </p:cNvSpPr>
          <p:nvPr>
            <p:ph sz="half" idx="12"/>
          </p:nvPr>
        </p:nvSpPr>
        <p:spPr>
          <a:xfrm>
            <a:off x="406403" y="1485901"/>
            <a:ext cx="5496984" cy="2159000"/>
          </a:xfrm>
        </p:spPr>
        <p:txBody>
          <a:bodyPr/>
          <a:lstStyle>
            <a:lvl1pPr>
              <a:defRPr sz="2000"/>
            </a:lvl1pPr>
            <a:lvl2pPr>
              <a:defRPr sz="2000"/>
            </a:lvl2pPr>
            <a:lvl3pPr>
              <a:defRPr sz="2000"/>
            </a:lvl3pPr>
            <a:lvl4pPr>
              <a:defRPr sz="2000"/>
            </a:lvl4pPr>
            <a:lvl5pPr>
              <a:defRPr sz="1800"/>
            </a:lvl5pPr>
            <a:lvl6pPr>
              <a:defRPr sz="1800"/>
            </a:lvl6pPr>
            <a:lvl7pPr>
              <a:defRPr sz="1800"/>
            </a:lvl7pPr>
            <a:lvl8pPr>
              <a:defRPr sz="1800"/>
            </a:lvl8pPr>
            <a:lvl9pPr>
              <a:buNone/>
              <a:defRPr sz="1800"/>
            </a:lvl9pPr>
          </a:lstStyle>
          <a:p>
            <a:pPr lvl="0"/>
            <a:r>
              <a:rPr lang="de-DE"/>
              <a:t>Textmasterformate durch Klicken bearbeiten</a:t>
            </a:r>
          </a:p>
          <a:p>
            <a:pPr lvl="1"/>
            <a:r>
              <a:rPr lang="de-DE"/>
              <a:t>Zweite Ebene</a:t>
            </a:r>
          </a:p>
          <a:p>
            <a:pPr lvl="2"/>
            <a:r>
              <a:rPr lang="de-DE"/>
              <a:t>Dritte Ebene</a:t>
            </a:r>
          </a:p>
          <a:p>
            <a:pPr lvl="3"/>
            <a:r>
              <a:rPr lang="de-DE"/>
              <a:t>Vierte Ebene</a:t>
            </a:r>
          </a:p>
        </p:txBody>
      </p:sp>
      <p:sp>
        <p:nvSpPr>
          <p:cNvPr id="6" name="Foliennummernplatzhalter 5">
            <a:extLst>
              <a:ext uri="{FF2B5EF4-FFF2-40B4-BE49-F238E27FC236}">
                <a16:creationId xmlns:a16="http://schemas.microsoft.com/office/drawing/2014/main" id="{7C92B133-A6F0-4879-8626-FF03CF9B6F1E}"/>
              </a:ext>
            </a:extLst>
          </p:cNvPr>
          <p:cNvSpPr>
            <a:spLocks noGrp="1"/>
          </p:cNvSpPr>
          <p:nvPr>
            <p:ph type="sldNum" sz="quarter" idx="13"/>
          </p:nvPr>
        </p:nvSpPr>
        <p:spPr/>
        <p:txBody>
          <a:bodyPr/>
          <a:lstStyle>
            <a:lvl1pPr>
              <a:defRPr/>
            </a:lvl1pPr>
          </a:lstStyle>
          <a:p>
            <a:pPr>
              <a:defRPr/>
            </a:pPr>
            <a:fld id="{A4B931E9-FA48-4BE5-8AB1-97D33EF86E98}" type="slidenum">
              <a:rPr lang="de-DE" altLang="en-DE"/>
              <a:pPr>
                <a:defRPr/>
              </a:pPr>
              <a:t>‹Nr.›</a:t>
            </a:fld>
            <a:endParaRPr lang="de-DE" altLang="en-DE"/>
          </a:p>
        </p:txBody>
      </p:sp>
      <p:sp>
        <p:nvSpPr>
          <p:cNvPr id="8" name="Fußzeilenplatzhalter 12">
            <a:extLst>
              <a:ext uri="{FF2B5EF4-FFF2-40B4-BE49-F238E27FC236}">
                <a16:creationId xmlns:a16="http://schemas.microsoft.com/office/drawing/2014/main" id="{AEB64487-937D-446F-885C-BFF7A8276315}"/>
              </a:ext>
            </a:extLst>
          </p:cNvPr>
          <p:cNvSpPr>
            <a:spLocks noGrp="1"/>
          </p:cNvSpPr>
          <p:nvPr>
            <p:ph type="ftr" sz="quarter" idx="14"/>
          </p:nvPr>
        </p:nvSpPr>
        <p:spPr>
          <a:xfrm>
            <a:off x="4776788" y="6423025"/>
            <a:ext cx="5861050" cy="269875"/>
          </a:xfrm>
        </p:spPr>
        <p:txBody>
          <a:bodyPr/>
          <a:lstStyle>
            <a:lvl1pPr>
              <a:defRPr/>
            </a:lvl1pPr>
          </a:lstStyle>
          <a:p>
            <a:pPr>
              <a:defRPr/>
            </a:pPr>
            <a:endParaRPr lang="en-US" altLang="en-DE"/>
          </a:p>
        </p:txBody>
      </p:sp>
    </p:spTree>
    <p:extLst>
      <p:ext uri="{BB962C8B-B14F-4D97-AF65-F5344CB8AC3E}">
        <p14:creationId xmlns:p14="http://schemas.microsoft.com/office/powerpoint/2010/main" val="26323467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folie einzeilig">
    <p:bg>
      <p:bgPr>
        <a:solidFill>
          <a:schemeClr val="bg1"/>
        </a:solidFill>
        <a:effectLst/>
      </p:bgPr>
    </p:bg>
    <p:spTree>
      <p:nvGrpSpPr>
        <p:cNvPr id="1" name=""/>
        <p:cNvGrpSpPr/>
        <p:nvPr/>
      </p:nvGrpSpPr>
      <p:grpSpPr>
        <a:xfrm>
          <a:off x="0" y="0"/>
          <a:ext cx="0" cy="0"/>
          <a:chOff x="0" y="0"/>
          <a:chExt cx="0" cy="0"/>
        </a:xfrm>
      </p:grpSpPr>
      <p:sp>
        <p:nvSpPr>
          <p:cNvPr id="4" name="Rechteck 11">
            <a:extLst>
              <a:ext uri="{FF2B5EF4-FFF2-40B4-BE49-F238E27FC236}">
                <a16:creationId xmlns:a16="http://schemas.microsoft.com/office/drawing/2014/main" id="{B501899E-AF02-4ABF-8422-67C291949EB7}"/>
              </a:ext>
            </a:extLst>
          </p:cNvPr>
          <p:cNvSpPr/>
          <p:nvPr userDrawn="1"/>
        </p:nvSpPr>
        <p:spPr bwMode="auto">
          <a:xfrm>
            <a:off x="0" y="6196013"/>
            <a:ext cx="12193588" cy="566737"/>
          </a:xfrm>
          <a:prstGeom prst="rect">
            <a:avLst/>
          </a:prstGeom>
          <a:solidFill>
            <a:schemeClr val="bg1"/>
          </a:solidFill>
          <a:ln w="12700" cap="flat" cmpd="sng" algn="ctr">
            <a:noFill/>
            <a:prstDash val="solid"/>
            <a:round/>
            <a:headEnd type="none" w="med" len="med"/>
            <a:tailEnd type="none" w="med" len="med"/>
          </a:ln>
          <a:effectLst/>
        </p:spPr>
        <p:txBody>
          <a:bodyPr lIns="0" tIns="0" rIns="0" bIns="0"/>
          <a:lstStyle>
            <a:lvl1pPr marL="220663" indent="-220663" eaLnBrk="0" hangingPunct="0">
              <a:lnSpc>
                <a:spcPct val="90000"/>
              </a:lnSpc>
              <a:spcBef>
                <a:spcPct val="50000"/>
              </a:spcBef>
              <a:buClr>
                <a:schemeClr val="tx2"/>
              </a:buClr>
              <a:buSzPct val="75000"/>
              <a:buFont typeface="Wingdings" panose="05000000000000000000" pitchFamily="2" charset="2"/>
              <a:defRPr sz="2000">
                <a:solidFill>
                  <a:schemeClr val="tx1"/>
                </a:solidFill>
                <a:latin typeface="Arial" panose="020B0604020202020204" pitchFamily="34" charset="0"/>
                <a:ea typeface="ＭＳ Ｐゴシック" panose="020B0600070205080204" pitchFamily="34" charset="-128"/>
              </a:defRPr>
            </a:lvl1pPr>
            <a:lvl2pPr marL="37931725" indent="-37474525" eaLnBrk="0" hangingPunct="0">
              <a:lnSpc>
                <a:spcPct val="90000"/>
              </a:lnSpc>
              <a:spcBef>
                <a:spcPct val="50000"/>
              </a:spcBef>
              <a:buClr>
                <a:schemeClr val="tx2"/>
              </a:buClr>
              <a:buSzPct val="75000"/>
              <a:buFont typeface="Wingdings" panose="05000000000000000000" pitchFamily="2" charset="2"/>
              <a:defRPr sz="2000">
                <a:solidFill>
                  <a:schemeClr val="tx1"/>
                </a:solidFill>
                <a:latin typeface="Arial" panose="020B0604020202020204" pitchFamily="34" charset="0"/>
                <a:ea typeface="ＭＳ Ｐゴシック" panose="020B0600070205080204" pitchFamily="34" charset="-128"/>
              </a:defRPr>
            </a:lvl2pPr>
            <a:lvl3pPr eaLnBrk="0" hangingPunct="0">
              <a:lnSpc>
                <a:spcPct val="90000"/>
              </a:lnSpc>
              <a:spcBef>
                <a:spcPct val="50000"/>
              </a:spcBef>
              <a:defRPr sz="2000">
                <a:solidFill>
                  <a:schemeClr val="tx1"/>
                </a:solidFill>
                <a:latin typeface="Arial" panose="020B0604020202020204" pitchFamily="34" charset="0"/>
                <a:ea typeface="ＭＳ Ｐゴシック" panose="020B0600070205080204" pitchFamily="34" charset="-128"/>
              </a:defRPr>
            </a:lvl3pPr>
            <a:lvl4pPr eaLnBrk="0" hangingPunct="0">
              <a:lnSpc>
                <a:spcPct val="90000"/>
              </a:lnSpc>
              <a:spcBef>
                <a:spcPct val="50000"/>
              </a:spcBef>
              <a:defRPr sz="2000">
                <a:solidFill>
                  <a:schemeClr val="tx1"/>
                </a:solidFill>
                <a:latin typeface="Arial" panose="020B0604020202020204" pitchFamily="34" charset="0"/>
                <a:ea typeface="ＭＳ Ｐゴシック" panose="020B0600070205080204" pitchFamily="34" charset="-128"/>
              </a:defRPr>
            </a:lvl4pPr>
            <a:lvl5pPr eaLnBrk="0" hangingPunct="0">
              <a:lnSpc>
                <a:spcPct val="90000"/>
              </a:lnSpc>
              <a:spcBef>
                <a:spcPct val="50000"/>
              </a:spcBef>
              <a:defRPr sz="2000">
                <a:solidFill>
                  <a:schemeClr val="tx1"/>
                </a:solidFill>
                <a:latin typeface="Arial" panose="020B0604020202020204" pitchFamily="34" charset="0"/>
                <a:ea typeface="ＭＳ Ｐゴシック" panose="020B0600070205080204" pitchFamily="34" charset="-128"/>
              </a:defRPr>
            </a:lvl5pPr>
            <a:lvl6pPr marL="457200" eaLnBrk="0" fontAlgn="base" hangingPunct="0">
              <a:lnSpc>
                <a:spcPct val="90000"/>
              </a:lnSpc>
              <a:spcBef>
                <a:spcPct val="5000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914400" eaLnBrk="0" fontAlgn="base" hangingPunct="0">
              <a:lnSpc>
                <a:spcPct val="90000"/>
              </a:lnSpc>
              <a:spcBef>
                <a:spcPct val="5000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1371600" eaLnBrk="0" fontAlgn="base" hangingPunct="0">
              <a:lnSpc>
                <a:spcPct val="90000"/>
              </a:lnSpc>
              <a:spcBef>
                <a:spcPct val="5000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1828800" eaLnBrk="0" fontAlgn="base" hangingPunct="0">
              <a:lnSpc>
                <a:spcPct val="90000"/>
              </a:lnSpc>
              <a:spcBef>
                <a:spcPct val="5000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pPr eaLnBrk="1" hangingPunct="1">
              <a:defRPr/>
            </a:pPr>
            <a:endParaRPr lang="en-US" altLang="en-DE">
              <a:latin typeface="Verdana" panose="020B0604030504040204" pitchFamily="34" charset="0"/>
            </a:endParaRPr>
          </a:p>
        </p:txBody>
      </p:sp>
      <p:pic>
        <p:nvPicPr>
          <p:cNvPr id="5" name="Picture 2" descr="beamer">
            <a:extLst>
              <a:ext uri="{FF2B5EF4-FFF2-40B4-BE49-F238E27FC236}">
                <a16:creationId xmlns:a16="http://schemas.microsoft.com/office/drawing/2014/main" id="{C609E6BD-A6CF-4043-BEE1-1367D65AE705}"/>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1588"/>
            <a:ext cx="12192000" cy="4078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Bild 15" descr="UDELogoRGB.tif">
            <a:extLst>
              <a:ext uri="{FF2B5EF4-FFF2-40B4-BE49-F238E27FC236}">
                <a16:creationId xmlns:a16="http://schemas.microsoft.com/office/drawing/2014/main" id="{EBB4DB62-5A92-4B5D-8604-11AF12ECD835}"/>
              </a:ext>
            </a:extLst>
          </p:cNvPr>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8100" y="-11113"/>
            <a:ext cx="4756150" cy="8858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Bild 17" descr="Logo_paluno_RGB.jpg">
            <a:extLst>
              <a:ext uri="{FF2B5EF4-FFF2-40B4-BE49-F238E27FC236}">
                <a16:creationId xmlns:a16="http://schemas.microsoft.com/office/drawing/2014/main" id="{A6C0133B-EDF4-4488-B626-099948D282F3}"/>
              </a:ext>
            </a:extLst>
          </p:cNvPr>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7599363" y="6249988"/>
            <a:ext cx="4192587" cy="484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hteck 18">
            <a:extLst>
              <a:ext uri="{FF2B5EF4-FFF2-40B4-BE49-F238E27FC236}">
                <a16:creationId xmlns:a16="http://schemas.microsoft.com/office/drawing/2014/main" id="{75C69691-DE4C-4923-9C20-508666FFC27E}"/>
              </a:ext>
            </a:extLst>
          </p:cNvPr>
          <p:cNvSpPr/>
          <p:nvPr userDrawn="1"/>
        </p:nvSpPr>
        <p:spPr bwMode="auto">
          <a:xfrm>
            <a:off x="11817350" y="5922963"/>
            <a:ext cx="374650" cy="744537"/>
          </a:xfrm>
          <a:prstGeom prst="rect">
            <a:avLst/>
          </a:prstGeom>
          <a:solidFill>
            <a:srgbClr val="FFFFFF"/>
          </a:solidFill>
          <a:ln w="12700" cap="flat" cmpd="sng" algn="ctr">
            <a:noFill/>
            <a:prstDash val="solid"/>
            <a:round/>
            <a:headEnd type="none" w="med" len="med"/>
            <a:tailEnd type="none" w="med" len="med"/>
          </a:ln>
          <a:effectLst/>
        </p:spPr>
        <p:txBody>
          <a:bodyPr lIns="0" tIns="0" rIns="0" bIns="0"/>
          <a:lstStyle>
            <a:lvl1pPr marL="220663" indent="-220663" eaLnBrk="0" hangingPunct="0">
              <a:lnSpc>
                <a:spcPct val="90000"/>
              </a:lnSpc>
              <a:spcBef>
                <a:spcPct val="50000"/>
              </a:spcBef>
              <a:buClr>
                <a:schemeClr val="tx2"/>
              </a:buClr>
              <a:buSzPct val="75000"/>
              <a:buFont typeface="Wingdings" panose="05000000000000000000" pitchFamily="2" charset="2"/>
              <a:defRPr sz="2000">
                <a:solidFill>
                  <a:schemeClr val="tx1"/>
                </a:solidFill>
                <a:latin typeface="Arial" panose="020B0604020202020204" pitchFamily="34" charset="0"/>
                <a:ea typeface="ＭＳ Ｐゴシック" panose="020B0600070205080204" pitchFamily="34" charset="-128"/>
              </a:defRPr>
            </a:lvl1pPr>
            <a:lvl2pPr marL="37931725" indent="-37474525" eaLnBrk="0" hangingPunct="0">
              <a:lnSpc>
                <a:spcPct val="90000"/>
              </a:lnSpc>
              <a:spcBef>
                <a:spcPct val="50000"/>
              </a:spcBef>
              <a:buClr>
                <a:schemeClr val="tx2"/>
              </a:buClr>
              <a:buSzPct val="75000"/>
              <a:buFont typeface="Wingdings" panose="05000000000000000000" pitchFamily="2" charset="2"/>
              <a:defRPr sz="2000">
                <a:solidFill>
                  <a:schemeClr val="tx1"/>
                </a:solidFill>
                <a:latin typeface="Arial" panose="020B0604020202020204" pitchFamily="34" charset="0"/>
                <a:ea typeface="ＭＳ Ｐゴシック" panose="020B0600070205080204" pitchFamily="34" charset="-128"/>
              </a:defRPr>
            </a:lvl2pPr>
            <a:lvl3pPr eaLnBrk="0" hangingPunct="0">
              <a:lnSpc>
                <a:spcPct val="90000"/>
              </a:lnSpc>
              <a:spcBef>
                <a:spcPct val="50000"/>
              </a:spcBef>
              <a:defRPr sz="2000">
                <a:solidFill>
                  <a:schemeClr val="tx1"/>
                </a:solidFill>
                <a:latin typeface="Arial" panose="020B0604020202020204" pitchFamily="34" charset="0"/>
                <a:ea typeface="ＭＳ Ｐゴシック" panose="020B0600070205080204" pitchFamily="34" charset="-128"/>
              </a:defRPr>
            </a:lvl3pPr>
            <a:lvl4pPr eaLnBrk="0" hangingPunct="0">
              <a:lnSpc>
                <a:spcPct val="90000"/>
              </a:lnSpc>
              <a:spcBef>
                <a:spcPct val="50000"/>
              </a:spcBef>
              <a:defRPr sz="2000">
                <a:solidFill>
                  <a:schemeClr val="tx1"/>
                </a:solidFill>
                <a:latin typeface="Arial" panose="020B0604020202020204" pitchFamily="34" charset="0"/>
                <a:ea typeface="ＭＳ Ｐゴシック" panose="020B0600070205080204" pitchFamily="34" charset="-128"/>
              </a:defRPr>
            </a:lvl4pPr>
            <a:lvl5pPr eaLnBrk="0" hangingPunct="0">
              <a:lnSpc>
                <a:spcPct val="90000"/>
              </a:lnSpc>
              <a:spcBef>
                <a:spcPct val="50000"/>
              </a:spcBef>
              <a:defRPr sz="2000">
                <a:solidFill>
                  <a:schemeClr val="tx1"/>
                </a:solidFill>
                <a:latin typeface="Arial" panose="020B0604020202020204" pitchFamily="34" charset="0"/>
                <a:ea typeface="ＭＳ Ｐゴシック" panose="020B0600070205080204" pitchFamily="34" charset="-128"/>
              </a:defRPr>
            </a:lvl5pPr>
            <a:lvl6pPr marL="457200" eaLnBrk="0" fontAlgn="base" hangingPunct="0">
              <a:lnSpc>
                <a:spcPct val="90000"/>
              </a:lnSpc>
              <a:spcBef>
                <a:spcPct val="5000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914400" eaLnBrk="0" fontAlgn="base" hangingPunct="0">
              <a:lnSpc>
                <a:spcPct val="90000"/>
              </a:lnSpc>
              <a:spcBef>
                <a:spcPct val="5000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1371600" eaLnBrk="0" fontAlgn="base" hangingPunct="0">
              <a:lnSpc>
                <a:spcPct val="90000"/>
              </a:lnSpc>
              <a:spcBef>
                <a:spcPct val="5000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1828800" eaLnBrk="0" fontAlgn="base" hangingPunct="0">
              <a:lnSpc>
                <a:spcPct val="90000"/>
              </a:lnSpc>
              <a:spcBef>
                <a:spcPct val="5000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pPr eaLnBrk="1" hangingPunct="1">
              <a:defRPr/>
            </a:pPr>
            <a:endParaRPr lang="en-US" altLang="en-DE">
              <a:cs typeface="Arial" panose="020B0604020202020204" pitchFamily="34" charset="0"/>
            </a:endParaRPr>
          </a:p>
        </p:txBody>
      </p:sp>
      <p:sp>
        <p:nvSpPr>
          <p:cNvPr id="4098" name="Rectangle 2"/>
          <p:cNvSpPr>
            <a:spLocks noGrp="1" noChangeArrowheads="1"/>
          </p:cNvSpPr>
          <p:nvPr>
            <p:ph type="ctrTitle"/>
          </p:nvPr>
        </p:nvSpPr>
        <p:spPr>
          <a:xfrm>
            <a:off x="404284" y="4197180"/>
            <a:ext cx="11379200" cy="1841230"/>
          </a:xfrm>
          <a:solidFill>
            <a:schemeClr val="bg1"/>
          </a:solidFill>
        </p:spPr>
        <p:txBody>
          <a:bodyPr lIns="216000" tIns="126000"/>
          <a:lstStyle>
            <a:lvl1pPr algn="l">
              <a:defRPr sz="3200" b="1" baseline="0">
                <a:solidFill>
                  <a:srgbClr val="B21E1D"/>
                </a:solidFill>
                <a:latin typeface="Verdana"/>
                <a:cs typeface="Verdana"/>
              </a:defRPr>
            </a:lvl1pPr>
          </a:lstStyle>
          <a:p>
            <a:r>
              <a:rPr lang="de-DE"/>
              <a:t>Mastertitelformat bearbeiten</a:t>
            </a:r>
            <a:endParaRPr lang="en-US" dirty="0"/>
          </a:p>
        </p:txBody>
      </p:sp>
      <p:sp>
        <p:nvSpPr>
          <p:cNvPr id="4099" name="Rectangle 3"/>
          <p:cNvSpPr>
            <a:spLocks noGrp="1" noChangeArrowheads="1"/>
          </p:cNvSpPr>
          <p:nvPr>
            <p:ph type="subTitle" idx="1"/>
          </p:nvPr>
        </p:nvSpPr>
        <p:spPr>
          <a:xfrm>
            <a:off x="400051" y="4909373"/>
            <a:ext cx="11379200" cy="1121671"/>
          </a:xfrm>
          <a:noFill/>
        </p:spPr>
        <p:txBody>
          <a:bodyPr lIns="234000"/>
          <a:lstStyle>
            <a:lvl1pPr marL="0" indent="0">
              <a:buFont typeface="Wingdings" charset="2"/>
              <a:buNone/>
              <a:defRPr sz="2000" b="1" baseline="0">
                <a:latin typeface="Verdana"/>
                <a:cs typeface="Verdana"/>
              </a:defRPr>
            </a:lvl1pPr>
          </a:lstStyle>
          <a:p>
            <a:r>
              <a:rPr lang="de-DE"/>
              <a:t>Master-Untertitelformat bearbeiten</a:t>
            </a:r>
            <a:endParaRPr lang="de-DE" dirty="0"/>
          </a:p>
        </p:txBody>
      </p:sp>
    </p:spTree>
    <p:extLst>
      <p:ext uri="{BB962C8B-B14F-4D97-AF65-F5344CB8AC3E}">
        <p14:creationId xmlns:p14="http://schemas.microsoft.com/office/powerpoint/2010/main" val="1597034947"/>
      </p:ext>
    </p:extLst>
  </p:cSld>
  <p:clrMapOvr>
    <a:overrideClrMapping bg1="lt1" tx1="dk1" bg2="lt2" tx2="dk2" accent1="accent1" accent2="accent2" accent3="accent3" accent4="accent4" accent5="accent5" accent6="accent6" hlink="hlink" folHlink="folHlink"/>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el, Text über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en-US" dirty="0"/>
          </a:p>
        </p:txBody>
      </p:sp>
      <p:sp>
        <p:nvSpPr>
          <p:cNvPr id="4" name="Inhaltsplatzhalter 3"/>
          <p:cNvSpPr>
            <a:spLocks noGrp="1"/>
          </p:cNvSpPr>
          <p:nvPr>
            <p:ph sz="half" idx="2"/>
          </p:nvPr>
        </p:nvSpPr>
        <p:spPr>
          <a:xfrm>
            <a:off x="406400" y="3721101"/>
            <a:ext cx="11381317" cy="2222500"/>
          </a:xfrm>
        </p:spPr>
        <p:txBody>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7" name="Inhaltsplatzhalter 2"/>
          <p:cNvSpPr>
            <a:spLocks noGrp="1"/>
          </p:cNvSpPr>
          <p:nvPr>
            <p:ph sz="half" idx="12"/>
          </p:nvPr>
        </p:nvSpPr>
        <p:spPr>
          <a:xfrm>
            <a:off x="406402" y="1501775"/>
            <a:ext cx="11377084" cy="2142682"/>
          </a:xfrm>
        </p:spPr>
        <p:txBody>
          <a:bodyPr/>
          <a:lstStyle>
            <a:lvl1pPr>
              <a:defRPr sz="2000"/>
            </a:lvl1pPr>
            <a:lvl2pPr>
              <a:defRPr sz="2000"/>
            </a:lvl2pPr>
            <a:lvl3pPr>
              <a:defRPr sz="2000"/>
            </a:lvl3pPr>
            <a:lvl4pPr>
              <a:defRPr sz="2000"/>
            </a:lvl4pPr>
            <a:lvl5pPr>
              <a:defRPr sz="1800"/>
            </a:lvl5pPr>
            <a:lvl6pPr>
              <a:defRPr sz="1800"/>
            </a:lvl6pPr>
            <a:lvl7pPr>
              <a:defRPr sz="1800"/>
            </a:lvl7pPr>
            <a:lvl8pPr>
              <a:defRPr sz="1800"/>
            </a:lvl8pPr>
            <a:lvl9pPr>
              <a:buNone/>
              <a:defRPr sz="1800"/>
            </a:lvl9pPr>
          </a:lstStyle>
          <a:p>
            <a:pPr lvl="0"/>
            <a:r>
              <a:rPr lang="de-DE"/>
              <a:t>Textmasterformate durch Klicken bearbeiten</a:t>
            </a:r>
          </a:p>
          <a:p>
            <a:pPr lvl="1"/>
            <a:r>
              <a:rPr lang="de-DE"/>
              <a:t>Zweite Ebene</a:t>
            </a:r>
          </a:p>
          <a:p>
            <a:pPr lvl="2"/>
            <a:r>
              <a:rPr lang="de-DE"/>
              <a:t>Dritte Ebene</a:t>
            </a:r>
          </a:p>
          <a:p>
            <a:pPr lvl="3"/>
            <a:r>
              <a:rPr lang="de-DE"/>
              <a:t>Vierte Ebene</a:t>
            </a:r>
          </a:p>
        </p:txBody>
      </p:sp>
      <p:sp>
        <p:nvSpPr>
          <p:cNvPr id="5" name="Datumsplatzhalter 4">
            <a:extLst>
              <a:ext uri="{FF2B5EF4-FFF2-40B4-BE49-F238E27FC236}">
                <a16:creationId xmlns:a16="http://schemas.microsoft.com/office/drawing/2014/main" id="{AA7C9A4B-ECB7-4BB6-8F30-1A2E1708AFEC}"/>
              </a:ext>
            </a:extLst>
          </p:cNvPr>
          <p:cNvSpPr>
            <a:spLocks noGrp="1"/>
          </p:cNvSpPr>
          <p:nvPr>
            <p:ph type="dt" sz="half" idx="13"/>
          </p:nvPr>
        </p:nvSpPr>
        <p:spPr>
          <a:xfrm>
            <a:off x="10707688" y="6578600"/>
            <a:ext cx="1079500" cy="144463"/>
          </a:xfrm>
          <a:prstGeom prst="rect">
            <a:avLst/>
          </a:prstGeom>
        </p:spPr>
        <p:txBody>
          <a:bodyPr vert="horz" wrap="square" lIns="91440" tIns="45720" rIns="91440" bIns="45720" numCol="1" anchor="t" anchorCtr="0" compatLnSpc="1">
            <a:prstTxWarp prst="textNoShape">
              <a:avLst/>
            </a:prstTxWarp>
          </a:bodyPr>
          <a:lstStyle>
            <a:lvl1pPr eaLnBrk="1" hangingPunct="1">
              <a:lnSpc>
                <a:spcPct val="90000"/>
              </a:lnSpc>
              <a:spcBef>
                <a:spcPct val="50000"/>
              </a:spcBef>
              <a:buClr>
                <a:schemeClr val="tx2"/>
              </a:buClr>
              <a:buSzPct val="75000"/>
              <a:buFont typeface="Wingdings" panose="05000000000000000000" pitchFamily="2" charset="2"/>
              <a:buNone/>
              <a:defRPr/>
            </a:lvl1pPr>
          </a:lstStyle>
          <a:p>
            <a:pPr>
              <a:defRPr/>
            </a:pPr>
            <a:endParaRPr lang="en-DE" altLang="en-DE"/>
          </a:p>
        </p:txBody>
      </p:sp>
      <p:sp>
        <p:nvSpPr>
          <p:cNvPr id="6" name="Foliennummernplatzhalter 5">
            <a:extLst>
              <a:ext uri="{FF2B5EF4-FFF2-40B4-BE49-F238E27FC236}">
                <a16:creationId xmlns:a16="http://schemas.microsoft.com/office/drawing/2014/main" id="{C1DB54B8-EBE4-4A2D-9CDB-B828314D3924}"/>
              </a:ext>
            </a:extLst>
          </p:cNvPr>
          <p:cNvSpPr>
            <a:spLocks noGrp="1"/>
          </p:cNvSpPr>
          <p:nvPr>
            <p:ph type="sldNum" sz="quarter" idx="14"/>
          </p:nvPr>
        </p:nvSpPr>
        <p:spPr/>
        <p:txBody>
          <a:bodyPr/>
          <a:lstStyle>
            <a:lvl1pPr>
              <a:defRPr/>
            </a:lvl1pPr>
          </a:lstStyle>
          <a:p>
            <a:pPr>
              <a:defRPr/>
            </a:pPr>
            <a:fld id="{23303309-4D28-4527-8A2B-B27476975EEC}" type="slidenum">
              <a:rPr lang="de-DE" altLang="en-DE"/>
              <a:pPr>
                <a:defRPr/>
              </a:pPr>
              <a:t>‹Nr.›</a:t>
            </a:fld>
            <a:endParaRPr lang="de-DE" altLang="en-DE"/>
          </a:p>
        </p:txBody>
      </p:sp>
      <p:sp>
        <p:nvSpPr>
          <p:cNvPr id="8" name="Fußzeilenplatzhalter 12">
            <a:extLst>
              <a:ext uri="{FF2B5EF4-FFF2-40B4-BE49-F238E27FC236}">
                <a16:creationId xmlns:a16="http://schemas.microsoft.com/office/drawing/2014/main" id="{64BC5693-9B37-4292-95C3-FF9243DAC8E0}"/>
              </a:ext>
            </a:extLst>
          </p:cNvPr>
          <p:cNvSpPr>
            <a:spLocks noGrp="1"/>
          </p:cNvSpPr>
          <p:nvPr>
            <p:ph type="ftr" sz="quarter" idx="15"/>
          </p:nvPr>
        </p:nvSpPr>
        <p:spPr>
          <a:xfrm>
            <a:off x="4776788" y="6423025"/>
            <a:ext cx="5861050" cy="269875"/>
          </a:xfrm>
        </p:spPr>
        <p:txBody>
          <a:bodyPr/>
          <a:lstStyle>
            <a:lvl1pPr>
              <a:defRPr/>
            </a:lvl1pPr>
          </a:lstStyle>
          <a:p>
            <a:pPr>
              <a:defRPr/>
            </a:pPr>
            <a:endParaRPr lang="en-US" altLang="en-DE"/>
          </a:p>
        </p:txBody>
      </p:sp>
    </p:spTree>
    <p:extLst>
      <p:ext uri="{BB962C8B-B14F-4D97-AF65-F5344CB8AC3E}">
        <p14:creationId xmlns:p14="http://schemas.microsoft.com/office/powerpoint/2010/main" val="217753064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el und Text unten">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en-US"/>
          </a:p>
        </p:txBody>
      </p:sp>
      <p:sp>
        <p:nvSpPr>
          <p:cNvPr id="4" name="Inhaltsplatzhalter 3"/>
          <p:cNvSpPr>
            <a:spLocks noGrp="1"/>
          </p:cNvSpPr>
          <p:nvPr>
            <p:ph sz="half" idx="2"/>
          </p:nvPr>
        </p:nvSpPr>
        <p:spPr>
          <a:xfrm>
            <a:off x="406400" y="2959103"/>
            <a:ext cx="11381317" cy="2984499"/>
          </a:xfrm>
        </p:spPr>
        <p:txBody>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Foliennummernplatzhalter 5">
            <a:extLst>
              <a:ext uri="{FF2B5EF4-FFF2-40B4-BE49-F238E27FC236}">
                <a16:creationId xmlns:a16="http://schemas.microsoft.com/office/drawing/2014/main" id="{F6830160-95C6-43C2-B545-77E7CE918B3B}"/>
              </a:ext>
            </a:extLst>
          </p:cNvPr>
          <p:cNvSpPr>
            <a:spLocks noGrp="1"/>
          </p:cNvSpPr>
          <p:nvPr>
            <p:ph type="sldNum" sz="quarter" idx="10"/>
          </p:nvPr>
        </p:nvSpPr>
        <p:spPr/>
        <p:txBody>
          <a:bodyPr/>
          <a:lstStyle>
            <a:lvl1pPr>
              <a:defRPr/>
            </a:lvl1pPr>
          </a:lstStyle>
          <a:p>
            <a:pPr>
              <a:defRPr/>
            </a:pPr>
            <a:fld id="{4DBF1DC2-20A8-4039-9819-0E3093460F21}" type="slidenum">
              <a:rPr lang="de-DE" altLang="en-DE"/>
              <a:pPr>
                <a:defRPr/>
              </a:pPr>
              <a:t>‹Nr.›</a:t>
            </a:fld>
            <a:endParaRPr lang="de-DE" altLang="en-DE"/>
          </a:p>
        </p:txBody>
      </p:sp>
      <p:sp>
        <p:nvSpPr>
          <p:cNvPr id="6" name="Fußzeilenplatzhalter 12">
            <a:extLst>
              <a:ext uri="{FF2B5EF4-FFF2-40B4-BE49-F238E27FC236}">
                <a16:creationId xmlns:a16="http://schemas.microsoft.com/office/drawing/2014/main" id="{B55475CF-F454-436F-94A0-AEC684A8F3B5}"/>
              </a:ext>
            </a:extLst>
          </p:cNvPr>
          <p:cNvSpPr>
            <a:spLocks noGrp="1"/>
          </p:cNvSpPr>
          <p:nvPr>
            <p:ph type="ftr" sz="quarter" idx="11"/>
          </p:nvPr>
        </p:nvSpPr>
        <p:spPr>
          <a:xfrm>
            <a:off x="4776788" y="6423025"/>
            <a:ext cx="5861050" cy="269875"/>
          </a:xfrm>
        </p:spPr>
        <p:txBody>
          <a:bodyPr/>
          <a:lstStyle>
            <a:lvl1pPr>
              <a:defRPr/>
            </a:lvl1pPr>
          </a:lstStyle>
          <a:p>
            <a:pPr>
              <a:defRPr/>
            </a:pPr>
            <a:endParaRPr lang="en-US" altLang="en-DE"/>
          </a:p>
        </p:txBody>
      </p:sp>
    </p:spTree>
    <p:extLst>
      <p:ext uri="{BB962C8B-B14F-4D97-AF65-F5344CB8AC3E}">
        <p14:creationId xmlns:p14="http://schemas.microsoft.com/office/powerpoint/2010/main" val="57413607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Raster">
    <p:spTree>
      <p:nvGrpSpPr>
        <p:cNvPr id="1" name=""/>
        <p:cNvGrpSpPr/>
        <p:nvPr/>
      </p:nvGrpSpPr>
      <p:grpSpPr>
        <a:xfrm>
          <a:off x="0" y="0"/>
          <a:ext cx="0" cy="0"/>
          <a:chOff x="0" y="0"/>
          <a:chExt cx="0" cy="0"/>
        </a:xfrm>
      </p:grpSpPr>
      <p:cxnSp>
        <p:nvCxnSpPr>
          <p:cNvPr id="3" name="Gerade Verbindung 11">
            <a:extLst>
              <a:ext uri="{FF2B5EF4-FFF2-40B4-BE49-F238E27FC236}">
                <a16:creationId xmlns:a16="http://schemas.microsoft.com/office/drawing/2014/main" id="{0ABF15F8-4CE7-43EA-A054-D06D0697BED7}"/>
              </a:ext>
            </a:extLst>
          </p:cNvPr>
          <p:cNvCxnSpPr>
            <a:cxnSpLocks noChangeShapeType="1"/>
          </p:cNvCxnSpPr>
          <p:nvPr userDrawn="1"/>
        </p:nvCxnSpPr>
        <p:spPr bwMode="auto">
          <a:xfrm rot="5400000">
            <a:off x="8223250" y="3502025"/>
            <a:ext cx="7118351" cy="3175"/>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cxnSp>
      <p:cxnSp>
        <p:nvCxnSpPr>
          <p:cNvPr id="4" name="Gerade Verbindung 13">
            <a:extLst>
              <a:ext uri="{FF2B5EF4-FFF2-40B4-BE49-F238E27FC236}">
                <a16:creationId xmlns:a16="http://schemas.microsoft.com/office/drawing/2014/main" id="{55CD66E8-77A0-44A3-B251-D863597142C7}"/>
              </a:ext>
            </a:extLst>
          </p:cNvPr>
          <p:cNvCxnSpPr>
            <a:cxnSpLocks noChangeShapeType="1"/>
          </p:cNvCxnSpPr>
          <p:nvPr userDrawn="1"/>
        </p:nvCxnSpPr>
        <p:spPr bwMode="auto">
          <a:xfrm rot="5400000">
            <a:off x="5657851" y="3503612"/>
            <a:ext cx="7118350" cy="3175"/>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cxnSp>
      <p:cxnSp>
        <p:nvCxnSpPr>
          <p:cNvPr id="5" name="Gerade Verbindung 15">
            <a:extLst>
              <a:ext uri="{FF2B5EF4-FFF2-40B4-BE49-F238E27FC236}">
                <a16:creationId xmlns:a16="http://schemas.microsoft.com/office/drawing/2014/main" id="{2000FCD6-DE78-489C-8334-DAAF0AFDB181}"/>
              </a:ext>
            </a:extLst>
          </p:cNvPr>
          <p:cNvCxnSpPr>
            <a:cxnSpLocks noChangeShapeType="1"/>
          </p:cNvCxnSpPr>
          <p:nvPr userDrawn="1"/>
        </p:nvCxnSpPr>
        <p:spPr bwMode="auto">
          <a:xfrm rot="5400000">
            <a:off x="5314951" y="3503612"/>
            <a:ext cx="7118350" cy="3175"/>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cxnSp>
      <p:cxnSp>
        <p:nvCxnSpPr>
          <p:cNvPr id="6" name="Gerade Verbindung 17">
            <a:extLst>
              <a:ext uri="{FF2B5EF4-FFF2-40B4-BE49-F238E27FC236}">
                <a16:creationId xmlns:a16="http://schemas.microsoft.com/office/drawing/2014/main" id="{1C61A478-286D-45E7-816C-29353A960D74}"/>
              </a:ext>
            </a:extLst>
          </p:cNvPr>
          <p:cNvCxnSpPr>
            <a:cxnSpLocks noChangeShapeType="1"/>
          </p:cNvCxnSpPr>
          <p:nvPr userDrawn="1"/>
        </p:nvCxnSpPr>
        <p:spPr bwMode="auto">
          <a:xfrm rot="5400000">
            <a:off x="2707482" y="3507581"/>
            <a:ext cx="7118350" cy="1587"/>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cxnSp>
      <p:cxnSp>
        <p:nvCxnSpPr>
          <p:cNvPr id="7" name="Gerade Verbindung 18">
            <a:extLst>
              <a:ext uri="{FF2B5EF4-FFF2-40B4-BE49-F238E27FC236}">
                <a16:creationId xmlns:a16="http://schemas.microsoft.com/office/drawing/2014/main" id="{13CC3A80-5397-4238-B257-AC2939B6FD19}"/>
              </a:ext>
            </a:extLst>
          </p:cNvPr>
          <p:cNvCxnSpPr>
            <a:cxnSpLocks noChangeShapeType="1"/>
          </p:cNvCxnSpPr>
          <p:nvPr userDrawn="1"/>
        </p:nvCxnSpPr>
        <p:spPr bwMode="auto">
          <a:xfrm rot="5400000">
            <a:off x="2345532" y="3507581"/>
            <a:ext cx="7118350" cy="1587"/>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cxnSp>
      <p:cxnSp>
        <p:nvCxnSpPr>
          <p:cNvPr id="8" name="Gerade Verbindung 19">
            <a:extLst>
              <a:ext uri="{FF2B5EF4-FFF2-40B4-BE49-F238E27FC236}">
                <a16:creationId xmlns:a16="http://schemas.microsoft.com/office/drawing/2014/main" id="{A09F0344-47D3-431E-AAD3-CFECE563954E}"/>
              </a:ext>
            </a:extLst>
          </p:cNvPr>
          <p:cNvCxnSpPr>
            <a:cxnSpLocks noChangeShapeType="1"/>
          </p:cNvCxnSpPr>
          <p:nvPr userDrawn="1"/>
        </p:nvCxnSpPr>
        <p:spPr bwMode="auto">
          <a:xfrm rot="5400000">
            <a:off x="-234949" y="3506787"/>
            <a:ext cx="7118350" cy="3175"/>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cxnSp>
      <p:cxnSp>
        <p:nvCxnSpPr>
          <p:cNvPr id="9" name="Gerade Verbindung 20">
            <a:extLst>
              <a:ext uri="{FF2B5EF4-FFF2-40B4-BE49-F238E27FC236}">
                <a16:creationId xmlns:a16="http://schemas.microsoft.com/office/drawing/2014/main" id="{D86FC4C7-D3D6-4257-B3F7-22B9F091729F}"/>
              </a:ext>
            </a:extLst>
          </p:cNvPr>
          <p:cNvCxnSpPr>
            <a:cxnSpLocks noChangeShapeType="1"/>
          </p:cNvCxnSpPr>
          <p:nvPr userDrawn="1"/>
        </p:nvCxnSpPr>
        <p:spPr bwMode="auto">
          <a:xfrm rot="5400000">
            <a:off x="-584200" y="3505200"/>
            <a:ext cx="7118351" cy="3175"/>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cxnSp>
      <p:cxnSp>
        <p:nvCxnSpPr>
          <p:cNvPr id="10" name="Gerade Verbindung 21">
            <a:extLst>
              <a:ext uri="{FF2B5EF4-FFF2-40B4-BE49-F238E27FC236}">
                <a16:creationId xmlns:a16="http://schemas.microsoft.com/office/drawing/2014/main" id="{B648DAAC-5CB5-44EA-B592-C7ECA07F5715}"/>
              </a:ext>
            </a:extLst>
          </p:cNvPr>
          <p:cNvCxnSpPr>
            <a:cxnSpLocks noChangeShapeType="1"/>
          </p:cNvCxnSpPr>
          <p:nvPr userDrawn="1"/>
        </p:nvCxnSpPr>
        <p:spPr bwMode="auto">
          <a:xfrm rot="5400000">
            <a:off x="-3156743" y="3556793"/>
            <a:ext cx="7118350" cy="4763"/>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cxnSp>
      <p:cxnSp>
        <p:nvCxnSpPr>
          <p:cNvPr id="11" name="Gerade Verbindung 22">
            <a:extLst>
              <a:ext uri="{FF2B5EF4-FFF2-40B4-BE49-F238E27FC236}">
                <a16:creationId xmlns:a16="http://schemas.microsoft.com/office/drawing/2014/main" id="{2F06D561-79A8-4949-95E9-3E70BDD135C1}"/>
              </a:ext>
            </a:extLst>
          </p:cNvPr>
          <p:cNvCxnSpPr>
            <a:cxnSpLocks noChangeShapeType="1"/>
          </p:cNvCxnSpPr>
          <p:nvPr userDrawn="1"/>
        </p:nvCxnSpPr>
        <p:spPr bwMode="auto">
          <a:xfrm rot="10800000">
            <a:off x="0" y="228600"/>
            <a:ext cx="12192000" cy="1588"/>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cxnSp>
      <p:cxnSp>
        <p:nvCxnSpPr>
          <p:cNvPr id="12" name="Gerade Verbindung 23">
            <a:extLst>
              <a:ext uri="{FF2B5EF4-FFF2-40B4-BE49-F238E27FC236}">
                <a16:creationId xmlns:a16="http://schemas.microsoft.com/office/drawing/2014/main" id="{4CBBDFE1-212C-43B2-A60A-2D52917B7350}"/>
              </a:ext>
            </a:extLst>
          </p:cNvPr>
          <p:cNvCxnSpPr>
            <a:cxnSpLocks noChangeShapeType="1"/>
          </p:cNvCxnSpPr>
          <p:nvPr userDrawn="1"/>
        </p:nvCxnSpPr>
        <p:spPr bwMode="auto">
          <a:xfrm rot="10800000">
            <a:off x="-101600" y="595313"/>
            <a:ext cx="12192000" cy="1587"/>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cxnSp>
      <p:cxnSp>
        <p:nvCxnSpPr>
          <p:cNvPr id="13" name="Gerade Verbindung 24">
            <a:extLst>
              <a:ext uri="{FF2B5EF4-FFF2-40B4-BE49-F238E27FC236}">
                <a16:creationId xmlns:a16="http://schemas.microsoft.com/office/drawing/2014/main" id="{2DEDD142-F292-47CF-989C-459D248EF8EE}"/>
              </a:ext>
            </a:extLst>
          </p:cNvPr>
          <p:cNvCxnSpPr>
            <a:cxnSpLocks noChangeShapeType="1"/>
          </p:cNvCxnSpPr>
          <p:nvPr userDrawn="1"/>
        </p:nvCxnSpPr>
        <p:spPr bwMode="auto">
          <a:xfrm rot="10800000">
            <a:off x="-101600" y="1493838"/>
            <a:ext cx="12192000" cy="1587"/>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cxnSp>
      <p:cxnSp>
        <p:nvCxnSpPr>
          <p:cNvPr id="14" name="Gerade Verbindung 25">
            <a:extLst>
              <a:ext uri="{FF2B5EF4-FFF2-40B4-BE49-F238E27FC236}">
                <a16:creationId xmlns:a16="http://schemas.microsoft.com/office/drawing/2014/main" id="{6B862CA2-03EE-45B0-8AC8-2A9AD2C7779F}"/>
              </a:ext>
            </a:extLst>
          </p:cNvPr>
          <p:cNvCxnSpPr>
            <a:cxnSpLocks noChangeShapeType="1"/>
          </p:cNvCxnSpPr>
          <p:nvPr userDrawn="1"/>
        </p:nvCxnSpPr>
        <p:spPr bwMode="auto">
          <a:xfrm rot="10800000">
            <a:off x="-120650" y="6692900"/>
            <a:ext cx="12192000" cy="1588"/>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cxnSp>
      <p:cxnSp>
        <p:nvCxnSpPr>
          <p:cNvPr id="15" name="Gerade Verbindung 26">
            <a:extLst>
              <a:ext uri="{FF2B5EF4-FFF2-40B4-BE49-F238E27FC236}">
                <a16:creationId xmlns:a16="http://schemas.microsoft.com/office/drawing/2014/main" id="{CB0A11DD-D9A5-4B71-8A20-64FB95B19748}"/>
              </a:ext>
            </a:extLst>
          </p:cNvPr>
          <p:cNvCxnSpPr>
            <a:cxnSpLocks noChangeShapeType="1"/>
          </p:cNvCxnSpPr>
          <p:nvPr userDrawn="1"/>
        </p:nvCxnSpPr>
        <p:spPr bwMode="auto">
          <a:xfrm rot="10800000">
            <a:off x="-101600" y="5175250"/>
            <a:ext cx="12192000" cy="1588"/>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cxnSp>
      <p:cxnSp>
        <p:nvCxnSpPr>
          <p:cNvPr id="16" name="Gerade Verbindung 27">
            <a:extLst>
              <a:ext uri="{FF2B5EF4-FFF2-40B4-BE49-F238E27FC236}">
                <a16:creationId xmlns:a16="http://schemas.microsoft.com/office/drawing/2014/main" id="{F033A9DB-88DA-4275-978B-4532B91611CF}"/>
              </a:ext>
            </a:extLst>
          </p:cNvPr>
          <p:cNvCxnSpPr>
            <a:cxnSpLocks noChangeShapeType="1"/>
          </p:cNvCxnSpPr>
          <p:nvPr userDrawn="1"/>
        </p:nvCxnSpPr>
        <p:spPr bwMode="auto">
          <a:xfrm rot="10800000">
            <a:off x="-101600" y="5946775"/>
            <a:ext cx="12192000" cy="1588"/>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cxnSp>
      <p:cxnSp>
        <p:nvCxnSpPr>
          <p:cNvPr id="17" name="Gerade Verbindung 28">
            <a:extLst>
              <a:ext uri="{FF2B5EF4-FFF2-40B4-BE49-F238E27FC236}">
                <a16:creationId xmlns:a16="http://schemas.microsoft.com/office/drawing/2014/main" id="{51267937-E7B3-45CB-89C3-3FEF90434A2B}"/>
              </a:ext>
            </a:extLst>
          </p:cNvPr>
          <p:cNvCxnSpPr>
            <a:cxnSpLocks noChangeShapeType="1"/>
          </p:cNvCxnSpPr>
          <p:nvPr userDrawn="1"/>
        </p:nvCxnSpPr>
        <p:spPr bwMode="auto">
          <a:xfrm rot="10800000">
            <a:off x="-101600" y="6408738"/>
            <a:ext cx="12192000" cy="1587"/>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cxnSp>
      <p:cxnSp>
        <p:nvCxnSpPr>
          <p:cNvPr id="18" name="Gerade Verbindung 29">
            <a:extLst>
              <a:ext uri="{FF2B5EF4-FFF2-40B4-BE49-F238E27FC236}">
                <a16:creationId xmlns:a16="http://schemas.microsoft.com/office/drawing/2014/main" id="{FE914045-9CB5-413A-B90D-99787C002C82}"/>
              </a:ext>
            </a:extLst>
          </p:cNvPr>
          <p:cNvCxnSpPr>
            <a:cxnSpLocks noChangeShapeType="1"/>
          </p:cNvCxnSpPr>
          <p:nvPr userDrawn="1"/>
        </p:nvCxnSpPr>
        <p:spPr bwMode="auto">
          <a:xfrm rot="10800000">
            <a:off x="-84138" y="4733925"/>
            <a:ext cx="12192001" cy="1588"/>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cxnSp>
      <p:cxnSp>
        <p:nvCxnSpPr>
          <p:cNvPr id="19" name="Gerade Verbindung 30">
            <a:extLst>
              <a:ext uri="{FF2B5EF4-FFF2-40B4-BE49-F238E27FC236}">
                <a16:creationId xmlns:a16="http://schemas.microsoft.com/office/drawing/2014/main" id="{C307599E-652E-413B-81E9-A6EEBBD5E95A}"/>
              </a:ext>
            </a:extLst>
          </p:cNvPr>
          <p:cNvCxnSpPr>
            <a:cxnSpLocks noChangeShapeType="1"/>
          </p:cNvCxnSpPr>
          <p:nvPr userDrawn="1"/>
        </p:nvCxnSpPr>
        <p:spPr bwMode="auto">
          <a:xfrm rot="10800000">
            <a:off x="0" y="3716338"/>
            <a:ext cx="12192000" cy="1587"/>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cxnSp>
      <p:cxnSp>
        <p:nvCxnSpPr>
          <p:cNvPr id="20" name="Gerade Verbindung 31">
            <a:extLst>
              <a:ext uri="{FF2B5EF4-FFF2-40B4-BE49-F238E27FC236}">
                <a16:creationId xmlns:a16="http://schemas.microsoft.com/office/drawing/2014/main" id="{D1E093F7-74B6-46A1-B811-1C60D7CC4D2B}"/>
              </a:ext>
            </a:extLst>
          </p:cNvPr>
          <p:cNvCxnSpPr>
            <a:cxnSpLocks noChangeShapeType="1"/>
          </p:cNvCxnSpPr>
          <p:nvPr userDrawn="1"/>
        </p:nvCxnSpPr>
        <p:spPr bwMode="auto">
          <a:xfrm rot="10800000">
            <a:off x="-109538" y="785813"/>
            <a:ext cx="12192001" cy="1587"/>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cxnSp>
      <p:cxnSp>
        <p:nvCxnSpPr>
          <p:cNvPr id="21" name="Gerade Verbindung 32">
            <a:extLst>
              <a:ext uri="{FF2B5EF4-FFF2-40B4-BE49-F238E27FC236}">
                <a16:creationId xmlns:a16="http://schemas.microsoft.com/office/drawing/2014/main" id="{DAEA7320-4EFC-4364-AA93-33E0A0C7A93C}"/>
              </a:ext>
            </a:extLst>
          </p:cNvPr>
          <p:cNvCxnSpPr>
            <a:cxnSpLocks noChangeShapeType="1"/>
          </p:cNvCxnSpPr>
          <p:nvPr userDrawn="1"/>
        </p:nvCxnSpPr>
        <p:spPr bwMode="auto">
          <a:xfrm rot="10800000">
            <a:off x="-96838" y="976313"/>
            <a:ext cx="12192001" cy="1587"/>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cxnSp>
      <p:sp>
        <p:nvSpPr>
          <p:cNvPr id="2" name="Titel 1"/>
          <p:cNvSpPr>
            <a:spLocks noGrp="1"/>
          </p:cNvSpPr>
          <p:nvPr>
            <p:ph type="title"/>
          </p:nvPr>
        </p:nvSpPr>
        <p:spPr>
          <a:xfrm>
            <a:off x="406402" y="238125"/>
            <a:ext cx="11377084" cy="1162050"/>
          </a:xfrm>
        </p:spPr>
        <p:txBody>
          <a:bodyPr/>
          <a:lstStyle>
            <a:lvl1pPr>
              <a:defRPr baseline="0"/>
            </a:lvl1pPr>
          </a:lstStyle>
          <a:p>
            <a:r>
              <a:rPr lang="de-DE"/>
              <a:t>Mastertitelformat bearbeiten</a:t>
            </a:r>
            <a:endParaRPr lang="en-US" dirty="0"/>
          </a:p>
        </p:txBody>
      </p:sp>
      <p:sp>
        <p:nvSpPr>
          <p:cNvPr id="22" name="Foliennummernplatzhalter 3">
            <a:extLst>
              <a:ext uri="{FF2B5EF4-FFF2-40B4-BE49-F238E27FC236}">
                <a16:creationId xmlns:a16="http://schemas.microsoft.com/office/drawing/2014/main" id="{C36D8088-33C3-4DC2-BB1F-B1E9D4AEAE2B}"/>
              </a:ext>
            </a:extLst>
          </p:cNvPr>
          <p:cNvSpPr>
            <a:spLocks noGrp="1"/>
          </p:cNvSpPr>
          <p:nvPr>
            <p:ph type="sldNum" sz="quarter" idx="10"/>
          </p:nvPr>
        </p:nvSpPr>
        <p:spPr/>
        <p:txBody>
          <a:bodyPr/>
          <a:lstStyle>
            <a:lvl1pPr>
              <a:defRPr/>
            </a:lvl1pPr>
          </a:lstStyle>
          <a:p>
            <a:pPr>
              <a:defRPr/>
            </a:pPr>
            <a:fld id="{263A15DC-E663-456F-9EE1-B35ABE24EA6D}" type="slidenum">
              <a:rPr lang="de-DE" altLang="en-DE"/>
              <a:pPr>
                <a:defRPr/>
              </a:pPr>
              <a:t>‹Nr.›</a:t>
            </a:fld>
            <a:endParaRPr lang="de-DE" altLang="en-DE"/>
          </a:p>
        </p:txBody>
      </p:sp>
      <p:sp>
        <p:nvSpPr>
          <p:cNvPr id="23" name="Fußzeilenplatzhalter 4">
            <a:extLst>
              <a:ext uri="{FF2B5EF4-FFF2-40B4-BE49-F238E27FC236}">
                <a16:creationId xmlns:a16="http://schemas.microsoft.com/office/drawing/2014/main" id="{EDE58C35-C396-4930-80C1-1204FB9299FC}"/>
              </a:ext>
            </a:extLst>
          </p:cNvPr>
          <p:cNvSpPr>
            <a:spLocks noGrp="1"/>
          </p:cNvSpPr>
          <p:nvPr>
            <p:ph type="ftr" sz="quarter" idx="11"/>
          </p:nvPr>
        </p:nvSpPr>
        <p:spPr/>
        <p:txBody>
          <a:bodyPr/>
          <a:lstStyle>
            <a:lvl1pPr>
              <a:defRPr/>
            </a:lvl1pPr>
          </a:lstStyle>
          <a:p>
            <a:pPr>
              <a:defRPr/>
            </a:pPr>
            <a:endParaRPr lang="en-US" altLang="en-DE"/>
          </a:p>
        </p:txBody>
      </p:sp>
    </p:spTree>
    <p:extLst>
      <p:ext uri="{BB962C8B-B14F-4D97-AF65-F5344CB8AC3E}">
        <p14:creationId xmlns:p14="http://schemas.microsoft.com/office/powerpoint/2010/main" val="1779032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el und Inhalt">
    <p:spTree>
      <p:nvGrpSpPr>
        <p:cNvPr id="1" name=""/>
        <p:cNvGrpSpPr/>
        <p:nvPr/>
      </p:nvGrpSpPr>
      <p:grpSpPr>
        <a:xfrm>
          <a:off x="0" y="0"/>
          <a:ext cx="0" cy="0"/>
          <a:chOff x="0" y="0"/>
          <a:chExt cx="0" cy="0"/>
        </a:xfrm>
      </p:grpSpPr>
      <p:sp>
        <p:nvSpPr>
          <p:cNvPr id="3" name="Inhaltsplatzhalter 2"/>
          <p:cNvSpPr>
            <a:spLocks noGrp="1"/>
          </p:cNvSpPr>
          <p:nvPr>
            <p:ph idx="1"/>
          </p:nvPr>
        </p:nvSpPr>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8" name="Titel 7"/>
          <p:cNvSpPr>
            <a:spLocks noGrp="1"/>
          </p:cNvSpPr>
          <p:nvPr>
            <p:ph type="title"/>
          </p:nvPr>
        </p:nvSpPr>
        <p:spPr>
          <a:xfrm>
            <a:off x="406402" y="238125"/>
            <a:ext cx="11377084" cy="1162050"/>
          </a:xfrm>
        </p:spPr>
        <p:txBody>
          <a:bodyPr/>
          <a:lstStyle/>
          <a:p>
            <a:r>
              <a:rPr lang="de-DE"/>
              <a:t>Titelmasterformat durch Klicken bearbeiten</a:t>
            </a:r>
            <a:endParaRPr lang="en-US" dirty="0"/>
          </a:p>
        </p:txBody>
      </p:sp>
      <p:sp>
        <p:nvSpPr>
          <p:cNvPr id="4" name="Foliennummernplatzhalter 4">
            <a:extLst>
              <a:ext uri="{FF2B5EF4-FFF2-40B4-BE49-F238E27FC236}">
                <a16:creationId xmlns:a16="http://schemas.microsoft.com/office/drawing/2014/main" id="{95A4E125-959A-4B44-BEAF-EDC546CF62A0}"/>
              </a:ext>
            </a:extLst>
          </p:cNvPr>
          <p:cNvSpPr>
            <a:spLocks noGrp="1"/>
          </p:cNvSpPr>
          <p:nvPr>
            <p:ph type="sldNum" sz="quarter" idx="10"/>
          </p:nvPr>
        </p:nvSpPr>
        <p:spPr/>
        <p:txBody>
          <a:bodyPr/>
          <a:lstStyle>
            <a:lvl1pPr>
              <a:defRPr/>
            </a:lvl1pPr>
          </a:lstStyle>
          <a:p>
            <a:pPr>
              <a:defRPr/>
            </a:pPr>
            <a:fld id="{A193750B-3276-40BD-8964-99BE54379D7B}" type="slidenum">
              <a:rPr lang="de-DE" altLang="en-DE"/>
              <a:pPr>
                <a:defRPr/>
              </a:pPr>
              <a:t>‹Nr.›</a:t>
            </a:fld>
            <a:endParaRPr lang="de-DE" altLang="en-DE"/>
          </a:p>
        </p:txBody>
      </p:sp>
      <p:sp>
        <p:nvSpPr>
          <p:cNvPr id="5" name="Fußzeilenplatzhalter 12">
            <a:extLst>
              <a:ext uri="{FF2B5EF4-FFF2-40B4-BE49-F238E27FC236}">
                <a16:creationId xmlns:a16="http://schemas.microsoft.com/office/drawing/2014/main" id="{780083D5-6821-43CF-8882-6E5C11B8C231}"/>
              </a:ext>
            </a:extLst>
          </p:cNvPr>
          <p:cNvSpPr>
            <a:spLocks noGrp="1"/>
          </p:cNvSpPr>
          <p:nvPr>
            <p:ph type="ftr" sz="quarter" idx="11"/>
          </p:nvPr>
        </p:nvSpPr>
        <p:spPr>
          <a:xfrm>
            <a:off x="4776788" y="6423025"/>
            <a:ext cx="5861050" cy="269875"/>
          </a:xfrm>
        </p:spPr>
        <p:txBody>
          <a:bodyPr/>
          <a:lstStyle>
            <a:lvl1pPr>
              <a:defRPr/>
            </a:lvl1pPr>
          </a:lstStyle>
          <a:p>
            <a:pPr>
              <a:defRPr/>
            </a:pPr>
            <a:endParaRPr lang="en-US" altLang="en-DE"/>
          </a:p>
        </p:txBody>
      </p:sp>
    </p:spTree>
    <p:extLst>
      <p:ext uri="{BB962C8B-B14F-4D97-AF65-F5344CB8AC3E}">
        <p14:creationId xmlns:p14="http://schemas.microsoft.com/office/powerpoint/2010/main" val="35450932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el, Untertitel und Inhalt">
    <p:spTree>
      <p:nvGrpSpPr>
        <p:cNvPr id="1" name=""/>
        <p:cNvGrpSpPr/>
        <p:nvPr/>
      </p:nvGrpSpPr>
      <p:grpSpPr>
        <a:xfrm>
          <a:off x="0" y="0"/>
          <a:ext cx="0" cy="0"/>
          <a:chOff x="0" y="0"/>
          <a:chExt cx="0" cy="0"/>
        </a:xfrm>
      </p:grpSpPr>
      <p:sp>
        <p:nvSpPr>
          <p:cNvPr id="3" name="Inhaltsplatzhalter 2"/>
          <p:cNvSpPr>
            <a:spLocks noGrp="1"/>
          </p:cNvSpPr>
          <p:nvPr>
            <p:ph idx="1"/>
          </p:nvPr>
        </p:nvSpPr>
        <p:spPr/>
        <p:txBody>
          <a:bodyPr/>
          <a:lstStyle/>
          <a:p>
            <a:pPr lvl="0"/>
            <a:r>
              <a:rPr lang="de-DE" dirty="0"/>
              <a:t>Textmasterformate durch Klicken bearbeiten</a:t>
            </a:r>
          </a:p>
          <a:p>
            <a:pPr lvl="1"/>
            <a:r>
              <a:rPr lang="de-DE" dirty="0"/>
              <a:t>Zweite Ebene</a:t>
            </a:r>
          </a:p>
          <a:p>
            <a:pPr lvl="2"/>
            <a:r>
              <a:rPr lang="de-DE" dirty="0"/>
              <a:t>Dritte Ebene</a:t>
            </a:r>
          </a:p>
          <a:p>
            <a:pPr lvl="3"/>
            <a:r>
              <a:rPr lang="de-DE" dirty="0"/>
              <a:t>Vierte Ebene</a:t>
            </a:r>
          </a:p>
          <a:p>
            <a:pPr lvl="4"/>
            <a:r>
              <a:rPr lang="de-DE" dirty="0"/>
              <a:t>Fünfte Ebene</a:t>
            </a:r>
            <a:endParaRPr lang="en-US" dirty="0"/>
          </a:p>
        </p:txBody>
      </p:sp>
      <p:sp>
        <p:nvSpPr>
          <p:cNvPr id="2" name="Titel 1"/>
          <p:cNvSpPr>
            <a:spLocks noGrp="1"/>
          </p:cNvSpPr>
          <p:nvPr>
            <p:ph type="title"/>
          </p:nvPr>
        </p:nvSpPr>
        <p:spPr>
          <a:xfrm>
            <a:off x="408519" y="238125"/>
            <a:ext cx="11374967" cy="577850"/>
          </a:xfrm>
        </p:spPr>
        <p:txBody>
          <a:bodyPr/>
          <a:lstStyle/>
          <a:p>
            <a:r>
              <a:rPr lang="de-DE"/>
              <a:t>Mastertitelformat bearbeiten</a:t>
            </a:r>
            <a:endParaRPr lang="en-US" dirty="0"/>
          </a:p>
        </p:txBody>
      </p:sp>
      <p:sp>
        <p:nvSpPr>
          <p:cNvPr id="8" name="Textplatzhalter 7"/>
          <p:cNvSpPr>
            <a:spLocks noGrp="1"/>
          </p:cNvSpPr>
          <p:nvPr>
            <p:ph type="body" sz="quarter" idx="12"/>
          </p:nvPr>
        </p:nvSpPr>
        <p:spPr>
          <a:xfrm>
            <a:off x="336002" y="723902"/>
            <a:ext cx="11373113" cy="695325"/>
          </a:xfrm>
        </p:spPr>
        <p:txBody>
          <a:bodyPr/>
          <a:lstStyle>
            <a:lvl5pPr marL="230188" indent="-230188" algn="l">
              <a:buFont typeface="Arial"/>
              <a:buNone/>
              <a:defRPr b="1" baseline="0">
                <a:solidFill>
                  <a:schemeClr val="tx1"/>
                </a:solidFill>
                <a:latin typeface="Verdana"/>
                <a:cs typeface="Verdana"/>
              </a:defRPr>
            </a:lvl5pPr>
          </a:lstStyle>
          <a:p>
            <a:pPr lvl="0"/>
            <a:r>
              <a:rPr lang="de-DE"/>
              <a:t>Mastertextformat bearbeiten</a:t>
            </a:r>
          </a:p>
          <a:p>
            <a:pPr lvl="1"/>
            <a:r>
              <a:rPr lang="de-DE"/>
              <a:t>Zweite Ebene</a:t>
            </a:r>
          </a:p>
        </p:txBody>
      </p:sp>
      <p:sp>
        <p:nvSpPr>
          <p:cNvPr id="5" name="Foliennummernplatzhalter 4">
            <a:extLst>
              <a:ext uri="{FF2B5EF4-FFF2-40B4-BE49-F238E27FC236}">
                <a16:creationId xmlns:a16="http://schemas.microsoft.com/office/drawing/2014/main" id="{B64D2D1E-2A33-4AE6-AAD3-A2C85967CB7C}"/>
              </a:ext>
            </a:extLst>
          </p:cNvPr>
          <p:cNvSpPr>
            <a:spLocks noGrp="1"/>
          </p:cNvSpPr>
          <p:nvPr>
            <p:ph type="sldNum" sz="quarter" idx="13"/>
          </p:nvPr>
        </p:nvSpPr>
        <p:spPr/>
        <p:txBody>
          <a:bodyPr/>
          <a:lstStyle>
            <a:lvl1pPr>
              <a:defRPr/>
            </a:lvl1pPr>
          </a:lstStyle>
          <a:p>
            <a:pPr>
              <a:defRPr/>
            </a:pPr>
            <a:fld id="{B75D5A9D-EEBC-42B9-9CC7-B65E38EB21DA}" type="slidenum">
              <a:rPr lang="de-DE" altLang="en-DE"/>
              <a:pPr>
                <a:defRPr/>
              </a:pPr>
              <a:t>‹Nr.›</a:t>
            </a:fld>
            <a:endParaRPr lang="de-DE" altLang="en-DE"/>
          </a:p>
        </p:txBody>
      </p:sp>
      <p:sp>
        <p:nvSpPr>
          <p:cNvPr id="6" name="Fußzeilenplatzhalter 12">
            <a:extLst>
              <a:ext uri="{FF2B5EF4-FFF2-40B4-BE49-F238E27FC236}">
                <a16:creationId xmlns:a16="http://schemas.microsoft.com/office/drawing/2014/main" id="{7E2732CE-04D8-44B8-A836-ABBC5AA366FA}"/>
              </a:ext>
            </a:extLst>
          </p:cNvPr>
          <p:cNvSpPr>
            <a:spLocks noGrp="1"/>
          </p:cNvSpPr>
          <p:nvPr>
            <p:ph type="ftr" sz="quarter" idx="14"/>
          </p:nvPr>
        </p:nvSpPr>
        <p:spPr>
          <a:xfrm>
            <a:off x="4776788" y="6423025"/>
            <a:ext cx="5861050" cy="269875"/>
          </a:xfrm>
        </p:spPr>
        <p:txBody>
          <a:bodyPr/>
          <a:lstStyle>
            <a:lvl1pPr>
              <a:defRPr/>
            </a:lvl1pPr>
          </a:lstStyle>
          <a:p>
            <a:pPr>
              <a:defRPr/>
            </a:pPr>
            <a:endParaRPr lang="en-US" altLang="en-DE"/>
          </a:p>
        </p:txBody>
      </p:sp>
    </p:spTree>
    <p:extLst>
      <p:ext uri="{BB962C8B-B14F-4D97-AF65-F5344CB8AC3E}">
        <p14:creationId xmlns:p14="http://schemas.microsoft.com/office/powerpoint/2010/main" val="33790490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el und Inhalt und Quell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en-US" dirty="0"/>
          </a:p>
        </p:txBody>
      </p:sp>
      <p:sp>
        <p:nvSpPr>
          <p:cNvPr id="3" name="Inhaltsplatzhalter 2"/>
          <p:cNvSpPr>
            <a:spLocks noGrp="1"/>
          </p:cNvSpPr>
          <p:nvPr>
            <p:ph idx="1"/>
          </p:nvPr>
        </p:nvSpPr>
        <p:spPr>
          <a:xfrm>
            <a:off x="400053" y="1495425"/>
            <a:ext cx="11383433" cy="4172052"/>
          </a:xfr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9" name="Textplatzhalter 8"/>
          <p:cNvSpPr>
            <a:spLocks noGrp="1"/>
          </p:cNvSpPr>
          <p:nvPr>
            <p:ph type="body" sz="quarter" idx="12"/>
          </p:nvPr>
        </p:nvSpPr>
        <p:spPr>
          <a:xfrm>
            <a:off x="408519" y="5679235"/>
            <a:ext cx="11374967" cy="268186"/>
          </a:xfrm>
        </p:spPr>
        <p:txBody>
          <a:bodyPr/>
          <a:lstStyle>
            <a:lvl1pPr>
              <a:buNone/>
              <a:defRPr sz="1200"/>
            </a:lvl1pPr>
          </a:lstStyle>
          <a:p>
            <a:pPr lvl="0"/>
            <a:r>
              <a:rPr lang="de-DE"/>
              <a:t>Mastertextformat bearbeiten</a:t>
            </a:r>
          </a:p>
        </p:txBody>
      </p:sp>
      <p:sp>
        <p:nvSpPr>
          <p:cNvPr id="5" name="Foliennummernplatzhalter 4">
            <a:extLst>
              <a:ext uri="{FF2B5EF4-FFF2-40B4-BE49-F238E27FC236}">
                <a16:creationId xmlns:a16="http://schemas.microsoft.com/office/drawing/2014/main" id="{24CAAAF3-C0BE-4311-B5BE-1E663C69D340}"/>
              </a:ext>
            </a:extLst>
          </p:cNvPr>
          <p:cNvSpPr>
            <a:spLocks noGrp="1"/>
          </p:cNvSpPr>
          <p:nvPr>
            <p:ph type="sldNum" sz="quarter" idx="13"/>
          </p:nvPr>
        </p:nvSpPr>
        <p:spPr/>
        <p:txBody>
          <a:bodyPr/>
          <a:lstStyle>
            <a:lvl1pPr>
              <a:defRPr/>
            </a:lvl1pPr>
          </a:lstStyle>
          <a:p>
            <a:pPr>
              <a:defRPr/>
            </a:pPr>
            <a:fld id="{3A9CFBA5-80BA-413B-9936-9804DB11379F}" type="slidenum">
              <a:rPr lang="de-DE" altLang="en-DE"/>
              <a:pPr>
                <a:defRPr/>
              </a:pPr>
              <a:t>‹Nr.›</a:t>
            </a:fld>
            <a:endParaRPr lang="de-DE" altLang="en-DE"/>
          </a:p>
        </p:txBody>
      </p:sp>
      <p:sp>
        <p:nvSpPr>
          <p:cNvPr id="6" name="Fußzeilenplatzhalter 12">
            <a:extLst>
              <a:ext uri="{FF2B5EF4-FFF2-40B4-BE49-F238E27FC236}">
                <a16:creationId xmlns:a16="http://schemas.microsoft.com/office/drawing/2014/main" id="{98832AF6-BF7E-4F9E-B8A3-191486669ABA}"/>
              </a:ext>
            </a:extLst>
          </p:cNvPr>
          <p:cNvSpPr>
            <a:spLocks noGrp="1"/>
          </p:cNvSpPr>
          <p:nvPr>
            <p:ph type="ftr" sz="quarter" idx="14"/>
          </p:nvPr>
        </p:nvSpPr>
        <p:spPr>
          <a:xfrm>
            <a:off x="4776788" y="6423025"/>
            <a:ext cx="5861050" cy="269875"/>
          </a:xfrm>
        </p:spPr>
        <p:txBody>
          <a:bodyPr/>
          <a:lstStyle>
            <a:lvl1pPr>
              <a:defRPr/>
            </a:lvl1pPr>
          </a:lstStyle>
          <a:p>
            <a:pPr>
              <a:defRPr/>
            </a:pPr>
            <a:endParaRPr lang="en-US" altLang="en-DE"/>
          </a:p>
        </p:txBody>
      </p:sp>
    </p:spTree>
    <p:extLst>
      <p:ext uri="{BB962C8B-B14F-4D97-AF65-F5344CB8AC3E}">
        <p14:creationId xmlns:p14="http://schemas.microsoft.com/office/powerpoint/2010/main" val="7428672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Abschnitts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963084" y="4406903"/>
            <a:ext cx="10363200" cy="1362075"/>
          </a:xfrm>
        </p:spPr>
        <p:txBody>
          <a:bodyPr/>
          <a:lstStyle>
            <a:lvl1pPr algn="l">
              <a:defRPr sz="3200" b="1" cap="none"/>
            </a:lvl1pPr>
          </a:lstStyle>
          <a:p>
            <a:r>
              <a:rPr lang="de-DE"/>
              <a:t>Titelmasterformat durch Klicken bearbeiten</a:t>
            </a:r>
            <a:endParaRPr lang="en-US" dirty="0"/>
          </a:p>
        </p:txBody>
      </p:sp>
      <p:sp>
        <p:nvSpPr>
          <p:cNvPr id="3" name="Textplatzhalter 2"/>
          <p:cNvSpPr>
            <a:spLocks noGrp="1"/>
          </p:cNvSpPr>
          <p:nvPr>
            <p:ph type="body" idx="1"/>
          </p:nvPr>
        </p:nvSpPr>
        <p:spPr>
          <a:xfrm>
            <a:off x="963084" y="2867103"/>
            <a:ext cx="10363200" cy="1500187"/>
          </a:xfrm>
          <a:solidFill>
            <a:srgbClr val="FFFFFF"/>
          </a:solidFill>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de-DE"/>
              <a:t>Textmasterformate durch Klicken bearbeiten</a:t>
            </a:r>
          </a:p>
        </p:txBody>
      </p:sp>
      <p:sp>
        <p:nvSpPr>
          <p:cNvPr id="4" name="Foliennummernplatzhalter 4">
            <a:extLst>
              <a:ext uri="{FF2B5EF4-FFF2-40B4-BE49-F238E27FC236}">
                <a16:creationId xmlns:a16="http://schemas.microsoft.com/office/drawing/2014/main" id="{0889AA4C-1C59-4694-9150-4D395F84DB8E}"/>
              </a:ext>
            </a:extLst>
          </p:cNvPr>
          <p:cNvSpPr>
            <a:spLocks noGrp="1"/>
          </p:cNvSpPr>
          <p:nvPr>
            <p:ph type="sldNum" sz="quarter" idx="10"/>
          </p:nvPr>
        </p:nvSpPr>
        <p:spPr/>
        <p:txBody>
          <a:bodyPr/>
          <a:lstStyle>
            <a:lvl1pPr>
              <a:defRPr/>
            </a:lvl1pPr>
          </a:lstStyle>
          <a:p>
            <a:pPr>
              <a:defRPr/>
            </a:pPr>
            <a:fld id="{FD376959-7B8F-42B2-8986-D3DE330B939E}" type="slidenum">
              <a:rPr lang="de-DE" altLang="en-DE"/>
              <a:pPr>
                <a:defRPr/>
              </a:pPr>
              <a:t>‹Nr.›</a:t>
            </a:fld>
            <a:endParaRPr lang="de-DE" altLang="en-DE"/>
          </a:p>
        </p:txBody>
      </p:sp>
      <p:sp>
        <p:nvSpPr>
          <p:cNvPr id="5" name="Fußzeilenplatzhalter 12">
            <a:extLst>
              <a:ext uri="{FF2B5EF4-FFF2-40B4-BE49-F238E27FC236}">
                <a16:creationId xmlns:a16="http://schemas.microsoft.com/office/drawing/2014/main" id="{C6CE0D1B-02D1-4FA1-997C-8191F6868ABE}"/>
              </a:ext>
            </a:extLst>
          </p:cNvPr>
          <p:cNvSpPr>
            <a:spLocks noGrp="1"/>
          </p:cNvSpPr>
          <p:nvPr>
            <p:ph type="ftr" sz="quarter" idx="11"/>
          </p:nvPr>
        </p:nvSpPr>
        <p:spPr>
          <a:xfrm>
            <a:off x="4776788" y="6423025"/>
            <a:ext cx="5861050" cy="269875"/>
          </a:xfrm>
        </p:spPr>
        <p:txBody>
          <a:bodyPr/>
          <a:lstStyle>
            <a:lvl1pPr>
              <a:defRPr/>
            </a:lvl1pPr>
          </a:lstStyle>
          <a:p>
            <a:pPr>
              <a:defRPr/>
            </a:pPr>
            <a:endParaRPr lang="en-US" altLang="en-DE"/>
          </a:p>
        </p:txBody>
      </p:sp>
    </p:spTree>
    <p:extLst>
      <p:ext uri="{BB962C8B-B14F-4D97-AF65-F5344CB8AC3E}">
        <p14:creationId xmlns:p14="http://schemas.microsoft.com/office/powerpoint/2010/main" val="28139009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en-US"/>
          </a:p>
        </p:txBody>
      </p:sp>
      <p:sp>
        <p:nvSpPr>
          <p:cNvPr id="3" name="Inhaltsplatzhalter 2"/>
          <p:cNvSpPr>
            <a:spLocks noGrp="1"/>
          </p:cNvSpPr>
          <p:nvPr>
            <p:ph sz="half" idx="1"/>
          </p:nvPr>
        </p:nvSpPr>
        <p:spPr>
          <a:xfrm>
            <a:off x="406401" y="1498600"/>
            <a:ext cx="5496984" cy="4457700"/>
          </a:xfrm>
        </p:spPr>
        <p:txBody>
          <a:bodyPr/>
          <a:lstStyle>
            <a:lvl1pPr>
              <a:defRPr sz="2000"/>
            </a:lvl1pPr>
            <a:lvl2pPr>
              <a:defRPr sz="2000"/>
            </a:lvl2pPr>
            <a:lvl3pPr>
              <a:defRPr sz="2000"/>
            </a:lvl3pPr>
            <a:lvl4pPr>
              <a:defRPr sz="2000"/>
            </a:lvl4pPr>
            <a:lvl5pPr>
              <a:defRPr sz="2000"/>
            </a:lvl5pPr>
            <a:lvl6pPr>
              <a:defRPr sz="2000"/>
            </a:lvl6pPr>
            <a:lvl7pPr>
              <a:defRPr sz="2000"/>
            </a:lvl7pPr>
            <a:lvl8pPr>
              <a:defRPr sz="2000"/>
            </a:lvl8pPr>
            <a:lvl9pPr>
              <a:buNone/>
              <a:defRPr sz="18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4" name="Inhaltsplatzhalter 3"/>
          <p:cNvSpPr>
            <a:spLocks noGrp="1"/>
          </p:cNvSpPr>
          <p:nvPr>
            <p:ph sz="half" idx="2"/>
          </p:nvPr>
        </p:nvSpPr>
        <p:spPr>
          <a:xfrm>
            <a:off x="6267452" y="1498600"/>
            <a:ext cx="5516033" cy="4457700"/>
          </a:xfrm>
        </p:spPr>
        <p:txBody>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9" name="Textplatzhalter 8"/>
          <p:cNvSpPr>
            <a:spLocks noGrp="1"/>
          </p:cNvSpPr>
          <p:nvPr>
            <p:ph type="body" sz="quarter" idx="12"/>
          </p:nvPr>
        </p:nvSpPr>
        <p:spPr>
          <a:xfrm>
            <a:off x="408519" y="5679235"/>
            <a:ext cx="11374967" cy="268186"/>
          </a:xfrm>
        </p:spPr>
        <p:txBody>
          <a:bodyPr/>
          <a:lstStyle>
            <a:lvl1pPr>
              <a:buNone/>
              <a:defRPr sz="1200"/>
            </a:lvl1pPr>
          </a:lstStyle>
          <a:p>
            <a:pPr lvl="0"/>
            <a:r>
              <a:rPr lang="de-DE"/>
              <a:t>Mastertextformat bearbeiten</a:t>
            </a:r>
          </a:p>
        </p:txBody>
      </p:sp>
      <p:sp>
        <p:nvSpPr>
          <p:cNvPr id="6" name="Foliennummernplatzhalter 5">
            <a:extLst>
              <a:ext uri="{FF2B5EF4-FFF2-40B4-BE49-F238E27FC236}">
                <a16:creationId xmlns:a16="http://schemas.microsoft.com/office/drawing/2014/main" id="{AFC47C2F-0EFD-46F8-A61E-9BC37974FFB4}"/>
              </a:ext>
            </a:extLst>
          </p:cNvPr>
          <p:cNvSpPr>
            <a:spLocks noGrp="1"/>
          </p:cNvSpPr>
          <p:nvPr>
            <p:ph type="sldNum" sz="quarter" idx="13"/>
          </p:nvPr>
        </p:nvSpPr>
        <p:spPr/>
        <p:txBody>
          <a:bodyPr/>
          <a:lstStyle>
            <a:lvl1pPr>
              <a:defRPr/>
            </a:lvl1pPr>
          </a:lstStyle>
          <a:p>
            <a:pPr>
              <a:defRPr/>
            </a:pPr>
            <a:fld id="{DCFA74AF-4D45-4418-B8FA-4AF72B683505}" type="slidenum">
              <a:rPr lang="de-DE" altLang="en-DE"/>
              <a:pPr>
                <a:defRPr/>
              </a:pPr>
              <a:t>‹Nr.›</a:t>
            </a:fld>
            <a:endParaRPr lang="de-DE" altLang="en-DE"/>
          </a:p>
        </p:txBody>
      </p:sp>
      <p:sp>
        <p:nvSpPr>
          <p:cNvPr id="7" name="Fußzeilenplatzhalter 12">
            <a:extLst>
              <a:ext uri="{FF2B5EF4-FFF2-40B4-BE49-F238E27FC236}">
                <a16:creationId xmlns:a16="http://schemas.microsoft.com/office/drawing/2014/main" id="{BE1400F4-3301-4A48-B9D2-BC2CEEB55F6F}"/>
              </a:ext>
            </a:extLst>
          </p:cNvPr>
          <p:cNvSpPr>
            <a:spLocks noGrp="1"/>
          </p:cNvSpPr>
          <p:nvPr>
            <p:ph type="ftr" sz="quarter" idx="14"/>
          </p:nvPr>
        </p:nvSpPr>
        <p:spPr>
          <a:xfrm>
            <a:off x="4776788" y="6419850"/>
            <a:ext cx="5861050" cy="269875"/>
          </a:xfrm>
        </p:spPr>
        <p:txBody>
          <a:bodyPr/>
          <a:lstStyle>
            <a:lvl1pPr>
              <a:defRPr/>
            </a:lvl1pPr>
          </a:lstStyle>
          <a:p>
            <a:pPr>
              <a:defRPr/>
            </a:pPr>
            <a:endParaRPr lang="en-US" altLang="en-DE"/>
          </a:p>
        </p:txBody>
      </p:sp>
    </p:spTree>
    <p:extLst>
      <p:ext uri="{BB962C8B-B14F-4D97-AF65-F5344CB8AC3E}">
        <p14:creationId xmlns:p14="http://schemas.microsoft.com/office/powerpoint/2010/main" val="23159890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Vergleich">
    <p:spTree>
      <p:nvGrpSpPr>
        <p:cNvPr id="1" name=""/>
        <p:cNvGrpSpPr/>
        <p:nvPr/>
      </p:nvGrpSpPr>
      <p:grpSpPr>
        <a:xfrm>
          <a:off x="0" y="0"/>
          <a:ext cx="0" cy="0"/>
          <a:chOff x="0" y="0"/>
          <a:chExt cx="0" cy="0"/>
        </a:xfrm>
      </p:grpSpPr>
      <p:sp>
        <p:nvSpPr>
          <p:cNvPr id="2" name="Titel 1"/>
          <p:cNvSpPr>
            <a:spLocks noGrp="1"/>
          </p:cNvSpPr>
          <p:nvPr>
            <p:ph type="title"/>
          </p:nvPr>
        </p:nvSpPr>
        <p:spPr>
          <a:xfrm>
            <a:off x="408517" y="236538"/>
            <a:ext cx="11377083" cy="1143000"/>
          </a:xfrm>
        </p:spPr>
        <p:txBody>
          <a:bodyPr/>
          <a:lstStyle>
            <a:lvl1pPr>
              <a:defRPr/>
            </a:lvl1pPr>
          </a:lstStyle>
          <a:p>
            <a:r>
              <a:rPr lang="de-DE"/>
              <a:t>Titelmasterformat durch Klicken bearbeiten</a:t>
            </a:r>
            <a:endParaRPr lang="en-US" dirty="0"/>
          </a:p>
        </p:txBody>
      </p:sp>
      <p:sp>
        <p:nvSpPr>
          <p:cNvPr id="3" name="Textplatzhalter 2"/>
          <p:cNvSpPr>
            <a:spLocks noGrp="1"/>
          </p:cNvSpPr>
          <p:nvPr>
            <p:ph type="body" idx="1"/>
          </p:nvPr>
        </p:nvSpPr>
        <p:spPr>
          <a:xfrm>
            <a:off x="402169" y="1499733"/>
            <a:ext cx="5501217" cy="675142"/>
          </a:xfrm>
        </p:spPr>
        <p:txBody>
          <a:bodyPr anchor="b"/>
          <a:lstStyle>
            <a:lvl1pPr marL="0" indent="0">
              <a:buNone/>
              <a:defRPr sz="2400" b="1">
                <a:latin typeface="Verdana"/>
                <a:cs typeface="Verdan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Textmasterformate durch Klicken bearbeiten</a:t>
            </a:r>
          </a:p>
        </p:txBody>
      </p:sp>
      <p:sp>
        <p:nvSpPr>
          <p:cNvPr id="4" name="Inhaltsplatzhalter 3"/>
          <p:cNvSpPr>
            <a:spLocks noGrp="1"/>
          </p:cNvSpPr>
          <p:nvPr>
            <p:ph sz="half" idx="2"/>
          </p:nvPr>
        </p:nvSpPr>
        <p:spPr>
          <a:xfrm>
            <a:off x="408517" y="2174875"/>
            <a:ext cx="5494867" cy="3768725"/>
          </a:xfrm>
        </p:spPr>
        <p:txBody>
          <a:bodyPr/>
          <a:lstStyle>
            <a:lvl1pPr>
              <a:defRPr sz="2000"/>
            </a:lvl1pPr>
            <a:lvl2pPr>
              <a:defRPr sz="2000"/>
            </a:lvl2pPr>
            <a:lvl3pPr>
              <a:defRPr sz="2000"/>
            </a:lvl3pPr>
            <a:lvl4pPr>
              <a:defRPr sz="2000"/>
            </a:lvl4pPr>
            <a:lvl5pPr>
              <a:defRPr sz="2000"/>
            </a:lvl5pPr>
            <a:lvl6pPr>
              <a:defRPr sz="1600"/>
            </a:lvl6pPr>
            <a:lvl7pPr>
              <a:defRPr sz="1600"/>
            </a:lvl7pPr>
            <a:lvl8pPr>
              <a:defRPr sz="1600"/>
            </a:lvl8pPr>
            <a:lvl9pPr>
              <a:defRPr sz="16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Textplatzhalter 4"/>
          <p:cNvSpPr>
            <a:spLocks noGrp="1"/>
          </p:cNvSpPr>
          <p:nvPr>
            <p:ph type="body" sz="quarter" idx="3"/>
          </p:nvPr>
        </p:nvSpPr>
        <p:spPr>
          <a:xfrm>
            <a:off x="6267452" y="1499733"/>
            <a:ext cx="5520267" cy="675142"/>
          </a:xfrm>
        </p:spPr>
        <p:txBody>
          <a:bodyPr anchor="b"/>
          <a:lstStyle>
            <a:lvl1pPr marL="0" indent="0">
              <a:buNone/>
              <a:defRPr sz="2400" b="1">
                <a:latin typeface="Verdana"/>
                <a:cs typeface="Verdan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Textmasterformate durch Klicken bearbeiten</a:t>
            </a:r>
          </a:p>
        </p:txBody>
      </p:sp>
      <p:sp>
        <p:nvSpPr>
          <p:cNvPr id="6" name="Inhaltsplatzhalter 5"/>
          <p:cNvSpPr>
            <a:spLocks noGrp="1"/>
          </p:cNvSpPr>
          <p:nvPr>
            <p:ph sz="quarter" idx="4"/>
          </p:nvPr>
        </p:nvSpPr>
        <p:spPr>
          <a:xfrm>
            <a:off x="6267452" y="2174875"/>
            <a:ext cx="5520267" cy="3768725"/>
          </a:xfrm>
        </p:spPr>
        <p:txBody>
          <a:bodyPr/>
          <a:lstStyle>
            <a:lvl1pPr>
              <a:defRPr sz="2000"/>
            </a:lvl1pPr>
            <a:lvl2pPr>
              <a:defRPr sz="2000"/>
            </a:lvl2pPr>
            <a:lvl3pPr>
              <a:defRPr sz="2000"/>
            </a:lvl3pPr>
            <a:lvl4pPr>
              <a:defRPr sz="2000"/>
            </a:lvl4pPr>
            <a:lvl5pPr>
              <a:defRPr sz="2000"/>
            </a:lvl5pPr>
            <a:lvl6pPr>
              <a:defRPr sz="1600"/>
            </a:lvl6pPr>
            <a:lvl7pPr>
              <a:defRPr sz="1600"/>
            </a:lvl7pPr>
            <a:lvl8pPr>
              <a:defRPr sz="1600"/>
            </a:lvl8pPr>
            <a:lvl9pPr>
              <a:defRPr sz="16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11" name="Textplatzhalter 8"/>
          <p:cNvSpPr>
            <a:spLocks noGrp="1"/>
          </p:cNvSpPr>
          <p:nvPr>
            <p:ph type="body" sz="quarter" idx="13"/>
          </p:nvPr>
        </p:nvSpPr>
        <p:spPr>
          <a:xfrm>
            <a:off x="408519" y="5679235"/>
            <a:ext cx="11374967" cy="268186"/>
          </a:xfrm>
        </p:spPr>
        <p:txBody>
          <a:bodyPr/>
          <a:lstStyle>
            <a:lvl1pPr>
              <a:buNone/>
              <a:defRPr sz="1200"/>
            </a:lvl1pPr>
          </a:lstStyle>
          <a:p>
            <a:pPr lvl="0"/>
            <a:r>
              <a:rPr lang="de-DE"/>
              <a:t>Mastertextformat bearbeiten</a:t>
            </a:r>
          </a:p>
        </p:txBody>
      </p:sp>
      <p:sp>
        <p:nvSpPr>
          <p:cNvPr id="8" name="Foliennummernplatzhalter 7">
            <a:extLst>
              <a:ext uri="{FF2B5EF4-FFF2-40B4-BE49-F238E27FC236}">
                <a16:creationId xmlns:a16="http://schemas.microsoft.com/office/drawing/2014/main" id="{D85D534B-C930-4A3A-8D6C-56C71FA05A98}"/>
              </a:ext>
            </a:extLst>
          </p:cNvPr>
          <p:cNvSpPr>
            <a:spLocks noGrp="1"/>
          </p:cNvSpPr>
          <p:nvPr>
            <p:ph type="sldNum" sz="quarter" idx="14"/>
          </p:nvPr>
        </p:nvSpPr>
        <p:spPr/>
        <p:txBody>
          <a:bodyPr/>
          <a:lstStyle>
            <a:lvl1pPr>
              <a:defRPr/>
            </a:lvl1pPr>
          </a:lstStyle>
          <a:p>
            <a:pPr>
              <a:defRPr/>
            </a:pPr>
            <a:fld id="{DF5F6709-701E-4DA0-991A-E2631F36A65A}" type="slidenum">
              <a:rPr lang="de-DE" altLang="en-DE"/>
              <a:pPr>
                <a:defRPr/>
              </a:pPr>
              <a:t>‹Nr.›</a:t>
            </a:fld>
            <a:endParaRPr lang="de-DE" altLang="en-DE"/>
          </a:p>
        </p:txBody>
      </p:sp>
      <p:sp>
        <p:nvSpPr>
          <p:cNvPr id="9" name="Fußzeilenplatzhalter 12">
            <a:extLst>
              <a:ext uri="{FF2B5EF4-FFF2-40B4-BE49-F238E27FC236}">
                <a16:creationId xmlns:a16="http://schemas.microsoft.com/office/drawing/2014/main" id="{8733742C-D4E4-4CA7-9543-707D246B0970}"/>
              </a:ext>
            </a:extLst>
          </p:cNvPr>
          <p:cNvSpPr>
            <a:spLocks noGrp="1"/>
          </p:cNvSpPr>
          <p:nvPr>
            <p:ph type="ftr" sz="quarter" idx="15"/>
          </p:nvPr>
        </p:nvSpPr>
        <p:spPr>
          <a:xfrm>
            <a:off x="4776788" y="6423025"/>
            <a:ext cx="5861050" cy="269875"/>
          </a:xfrm>
        </p:spPr>
        <p:txBody>
          <a:bodyPr/>
          <a:lstStyle>
            <a:lvl1pPr>
              <a:defRPr/>
            </a:lvl1pPr>
          </a:lstStyle>
          <a:p>
            <a:pPr>
              <a:defRPr/>
            </a:pPr>
            <a:endParaRPr lang="en-US" altLang="en-DE"/>
          </a:p>
        </p:txBody>
      </p:sp>
    </p:spTree>
    <p:extLst>
      <p:ext uri="{BB962C8B-B14F-4D97-AF65-F5344CB8AC3E}">
        <p14:creationId xmlns:p14="http://schemas.microsoft.com/office/powerpoint/2010/main" val="30206737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Vergleich 2">
    <p:spTree>
      <p:nvGrpSpPr>
        <p:cNvPr id="1" name=""/>
        <p:cNvGrpSpPr/>
        <p:nvPr/>
      </p:nvGrpSpPr>
      <p:grpSpPr>
        <a:xfrm>
          <a:off x="0" y="0"/>
          <a:ext cx="0" cy="0"/>
          <a:chOff x="0" y="0"/>
          <a:chExt cx="0" cy="0"/>
        </a:xfrm>
      </p:grpSpPr>
      <p:sp>
        <p:nvSpPr>
          <p:cNvPr id="2" name="Titel 1"/>
          <p:cNvSpPr>
            <a:spLocks noGrp="1"/>
          </p:cNvSpPr>
          <p:nvPr>
            <p:ph type="title"/>
          </p:nvPr>
        </p:nvSpPr>
        <p:spPr>
          <a:xfrm>
            <a:off x="408517" y="246820"/>
            <a:ext cx="11377083" cy="1143000"/>
          </a:xfrm>
        </p:spPr>
        <p:txBody>
          <a:bodyPr/>
          <a:lstStyle>
            <a:lvl1pPr>
              <a:defRPr/>
            </a:lvl1pPr>
          </a:lstStyle>
          <a:p>
            <a:r>
              <a:rPr lang="de-DE"/>
              <a:t>Titelmasterformat durch Klicken bearbeiten</a:t>
            </a:r>
            <a:endParaRPr lang="en-US" dirty="0"/>
          </a:p>
        </p:txBody>
      </p:sp>
      <p:sp>
        <p:nvSpPr>
          <p:cNvPr id="3" name="Textplatzhalter 2"/>
          <p:cNvSpPr>
            <a:spLocks noGrp="1"/>
          </p:cNvSpPr>
          <p:nvPr>
            <p:ph type="body" idx="1"/>
          </p:nvPr>
        </p:nvSpPr>
        <p:spPr>
          <a:xfrm>
            <a:off x="408517" y="1499733"/>
            <a:ext cx="5494867" cy="1072782"/>
          </a:xfrm>
        </p:spPr>
        <p:txBody>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Textmasterformate durch Klicken bearbeiten</a:t>
            </a:r>
          </a:p>
        </p:txBody>
      </p:sp>
      <p:sp>
        <p:nvSpPr>
          <p:cNvPr id="4" name="Inhaltsplatzhalter 3"/>
          <p:cNvSpPr>
            <a:spLocks noGrp="1"/>
          </p:cNvSpPr>
          <p:nvPr>
            <p:ph sz="half" idx="2"/>
          </p:nvPr>
        </p:nvSpPr>
        <p:spPr>
          <a:xfrm>
            <a:off x="408517" y="2585216"/>
            <a:ext cx="5494867" cy="3358384"/>
          </a:xfrm>
        </p:spPr>
        <p:txBody>
          <a:bodyPr/>
          <a:lstStyle>
            <a:lvl1pPr>
              <a:defRPr sz="2000"/>
            </a:lvl1pPr>
            <a:lvl2pPr>
              <a:defRPr sz="2000"/>
            </a:lvl2pPr>
            <a:lvl3pPr>
              <a:defRPr sz="2000"/>
            </a:lvl3pPr>
            <a:lvl4pPr>
              <a:defRPr sz="2000"/>
            </a:lvl4pPr>
            <a:lvl5pPr>
              <a:defRPr sz="2000"/>
            </a:lvl5pPr>
            <a:lvl6pPr>
              <a:defRPr sz="1600"/>
            </a:lvl6pPr>
            <a:lvl7pPr>
              <a:defRPr sz="1600"/>
            </a:lvl7pPr>
            <a:lvl8pPr>
              <a:defRPr sz="1600"/>
            </a:lvl8pPr>
            <a:lvl9pPr>
              <a:defRPr sz="16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11" name="Textplatzhalter 2"/>
          <p:cNvSpPr>
            <a:spLocks noGrp="1"/>
          </p:cNvSpPr>
          <p:nvPr>
            <p:ph type="body" idx="12"/>
          </p:nvPr>
        </p:nvSpPr>
        <p:spPr>
          <a:xfrm>
            <a:off x="6290737" y="1499736"/>
            <a:ext cx="5496983" cy="1072781"/>
          </a:xfrm>
        </p:spPr>
        <p:txBody>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Textmasterformate durch Klicken bearbeiten</a:t>
            </a:r>
          </a:p>
        </p:txBody>
      </p:sp>
      <p:sp>
        <p:nvSpPr>
          <p:cNvPr id="12" name="Inhaltsplatzhalter 3"/>
          <p:cNvSpPr>
            <a:spLocks noGrp="1"/>
          </p:cNvSpPr>
          <p:nvPr>
            <p:ph sz="half" idx="13"/>
          </p:nvPr>
        </p:nvSpPr>
        <p:spPr>
          <a:xfrm>
            <a:off x="6290737" y="2585218"/>
            <a:ext cx="5496983" cy="3358411"/>
          </a:xfrm>
        </p:spPr>
        <p:txBody>
          <a:bodyPr/>
          <a:lstStyle>
            <a:lvl1pPr>
              <a:defRPr sz="2000"/>
            </a:lvl1pPr>
            <a:lvl2pPr>
              <a:defRPr sz="2000"/>
            </a:lvl2pPr>
            <a:lvl3pPr>
              <a:defRPr sz="2000"/>
            </a:lvl3pPr>
            <a:lvl4pPr>
              <a:defRPr sz="2000"/>
            </a:lvl4pPr>
            <a:lvl5pPr>
              <a:defRPr sz="2000"/>
            </a:lvl5pPr>
            <a:lvl6pPr>
              <a:defRPr sz="1600"/>
            </a:lvl6pPr>
            <a:lvl7pPr>
              <a:defRPr sz="1600"/>
            </a:lvl7pPr>
            <a:lvl8pPr>
              <a:defRPr sz="1600"/>
            </a:lvl8pPr>
            <a:lvl9pPr>
              <a:defRPr sz="16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13" name="Textplatzhalter 8"/>
          <p:cNvSpPr>
            <a:spLocks noGrp="1"/>
          </p:cNvSpPr>
          <p:nvPr>
            <p:ph type="body" sz="quarter" idx="14"/>
          </p:nvPr>
        </p:nvSpPr>
        <p:spPr>
          <a:xfrm>
            <a:off x="408519" y="5679235"/>
            <a:ext cx="11374967" cy="268186"/>
          </a:xfrm>
        </p:spPr>
        <p:txBody>
          <a:bodyPr/>
          <a:lstStyle>
            <a:lvl1pPr>
              <a:buNone/>
              <a:defRPr sz="1200"/>
            </a:lvl1pPr>
          </a:lstStyle>
          <a:p>
            <a:pPr lvl="0"/>
            <a:r>
              <a:rPr lang="de-DE"/>
              <a:t>Mastertextformat bearbeiten</a:t>
            </a:r>
          </a:p>
        </p:txBody>
      </p:sp>
      <p:sp>
        <p:nvSpPr>
          <p:cNvPr id="8" name="Foliennummernplatzhalter 7">
            <a:extLst>
              <a:ext uri="{FF2B5EF4-FFF2-40B4-BE49-F238E27FC236}">
                <a16:creationId xmlns:a16="http://schemas.microsoft.com/office/drawing/2014/main" id="{AA305DCF-D431-4CD8-9B9E-7D88AE184A20}"/>
              </a:ext>
            </a:extLst>
          </p:cNvPr>
          <p:cNvSpPr>
            <a:spLocks noGrp="1"/>
          </p:cNvSpPr>
          <p:nvPr>
            <p:ph type="sldNum" sz="quarter" idx="15"/>
          </p:nvPr>
        </p:nvSpPr>
        <p:spPr/>
        <p:txBody>
          <a:bodyPr/>
          <a:lstStyle>
            <a:lvl1pPr>
              <a:defRPr/>
            </a:lvl1pPr>
          </a:lstStyle>
          <a:p>
            <a:pPr>
              <a:defRPr/>
            </a:pPr>
            <a:fld id="{CEC1F079-61AC-458D-B42A-94231AF7307A}" type="slidenum">
              <a:rPr lang="de-DE" altLang="en-DE"/>
              <a:pPr>
                <a:defRPr/>
              </a:pPr>
              <a:t>‹Nr.›</a:t>
            </a:fld>
            <a:endParaRPr lang="de-DE" altLang="en-DE"/>
          </a:p>
        </p:txBody>
      </p:sp>
      <p:sp>
        <p:nvSpPr>
          <p:cNvPr id="9" name="Fußzeilenplatzhalter 12">
            <a:extLst>
              <a:ext uri="{FF2B5EF4-FFF2-40B4-BE49-F238E27FC236}">
                <a16:creationId xmlns:a16="http://schemas.microsoft.com/office/drawing/2014/main" id="{EB939D37-962D-4EB0-879E-27744FABC8D8}"/>
              </a:ext>
            </a:extLst>
          </p:cNvPr>
          <p:cNvSpPr>
            <a:spLocks noGrp="1"/>
          </p:cNvSpPr>
          <p:nvPr>
            <p:ph type="ftr" sz="quarter" idx="16"/>
          </p:nvPr>
        </p:nvSpPr>
        <p:spPr>
          <a:xfrm>
            <a:off x="4776788" y="6423025"/>
            <a:ext cx="5861050" cy="269875"/>
          </a:xfrm>
        </p:spPr>
        <p:txBody>
          <a:bodyPr/>
          <a:lstStyle>
            <a:lvl1pPr>
              <a:defRPr/>
            </a:lvl1pPr>
          </a:lstStyle>
          <a:p>
            <a:pPr>
              <a:defRPr/>
            </a:pPr>
            <a:endParaRPr lang="en-US" altLang="en-DE"/>
          </a:p>
        </p:txBody>
      </p:sp>
    </p:spTree>
    <p:extLst>
      <p:ext uri="{BB962C8B-B14F-4D97-AF65-F5344CB8AC3E}">
        <p14:creationId xmlns:p14="http://schemas.microsoft.com/office/powerpoint/2010/main" val="21655499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1.jpe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gray">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A8132B7-EAFD-4A6C-B846-DBD68FDE5607}"/>
              </a:ext>
            </a:extLst>
          </p:cNvPr>
          <p:cNvSpPr>
            <a:spLocks noGrp="1" noChangeArrowheads="1"/>
          </p:cNvSpPr>
          <p:nvPr>
            <p:ph type="title"/>
          </p:nvPr>
        </p:nvSpPr>
        <p:spPr bwMode="gray">
          <a:xfrm>
            <a:off x="406400" y="238125"/>
            <a:ext cx="11377613" cy="1162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de-DE" altLang="en-US"/>
              <a:t>Mastertitelformat bearbeiten</a:t>
            </a:r>
          </a:p>
        </p:txBody>
      </p:sp>
      <p:sp>
        <p:nvSpPr>
          <p:cNvPr id="1030" name="Rectangle 6">
            <a:extLst>
              <a:ext uri="{FF2B5EF4-FFF2-40B4-BE49-F238E27FC236}">
                <a16:creationId xmlns:a16="http://schemas.microsoft.com/office/drawing/2014/main" id="{9DA40873-A81F-4EBC-9B23-8F63F841D015}"/>
              </a:ext>
            </a:extLst>
          </p:cNvPr>
          <p:cNvSpPr>
            <a:spLocks noGrp="1" noChangeArrowheads="1"/>
          </p:cNvSpPr>
          <p:nvPr>
            <p:ph type="sldNum" sz="quarter" idx="4"/>
          </p:nvPr>
        </p:nvSpPr>
        <p:spPr bwMode="auto">
          <a:xfrm>
            <a:off x="10755313" y="6429375"/>
            <a:ext cx="1031875" cy="260350"/>
          </a:xfrm>
          <a:prstGeom prst="rect">
            <a:avLst/>
          </a:prstGeom>
          <a:noFill/>
          <a:ln w="9525">
            <a:noFill/>
            <a:miter lim="800000"/>
            <a:headEnd/>
            <a:tailEnd/>
          </a:ln>
          <a:effectLst/>
        </p:spPr>
        <p:txBody>
          <a:bodyPr vert="horz" wrap="square" lIns="90000" tIns="46800" rIns="90000" bIns="46800" numCol="1" anchor="t" anchorCtr="0" compatLnSpc="1">
            <a:prstTxWarp prst="textNoShape">
              <a:avLst/>
            </a:prstTxWarp>
          </a:bodyPr>
          <a:lstStyle>
            <a:lvl1pPr algn="r" eaLnBrk="1" hangingPunct="1">
              <a:lnSpc>
                <a:spcPct val="90000"/>
              </a:lnSpc>
              <a:spcBef>
                <a:spcPct val="50000"/>
              </a:spcBef>
              <a:buClr>
                <a:schemeClr val="tx2"/>
              </a:buClr>
              <a:buSzPct val="75000"/>
              <a:buFont typeface="Wingdings" panose="05000000000000000000" pitchFamily="2" charset="2"/>
              <a:buNone/>
              <a:defRPr sz="1200" b="1">
                <a:latin typeface="Verdana" panose="020B0604030504040204" pitchFamily="34" charset="0"/>
              </a:defRPr>
            </a:lvl1pPr>
          </a:lstStyle>
          <a:p>
            <a:pPr>
              <a:defRPr/>
            </a:pPr>
            <a:fld id="{DEB2688C-EF1B-48E2-8266-F81FD75FEC0A}" type="slidenum">
              <a:rPr lang="de-DE" altLang="en-DE"/>
              <a:pPr>
                <a:defRPr/>
              </a:pPr>
              <a:t>‹Nr.›</a:t>
            </a:fld>
            <a:endParaRPr lang="de-DE" altLang="en-DE"/>
          </a:p>
        </p:txBody>
      </p:sp>
      <p:sp>
        <p:nvSpPr>
          <p:cNvPr id="1028" name="Rectangle 35">
            <a:extLst>
              <a:ext uri="{FF2B5EF4-FFF2-40B4-BE49-F238E27FC236}">
                <a16:creationId xmlns:a16="http://schemas.microsoft.com/office/drawing/2014/main" id="{7FF28323-C561-49EE-A799-AEA1EF3415FC}"/>
              </a:ext>
            </a:extLst>
          </p:cNvPr>
          <p:cNvSpPr>
            <a:spLocks noGrp="1" noChangeArrowheads="1"/>
          </p:cNvSpPr>
          <p:nvPr>
            <p:ph type="body" idx="1"/>
          </p:nvPr>
        </p:nvSpPr>
        <p:spPr bwMode="gray">
          <a:xfrm>
            <a:off x="407988" y="1498600"/>
            <a:ext cx="11376025" cy="445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de-DE" altLang="en-US"/>
              <a:t>Erste Ebene in Verdana 20pt</a:t>
            </a:r>
          </a:p>
          <a:p>
            <a:pPr lvl="1"/>
            <a:r>
              <a:rPr lang="de-DE" altLang="en-US"/>
              <a:t>Zweite und folgende Ebenen in Verdana 18pt</a:t>
            </a:r>
          </a:p>
          <a:p>
            <a:pPr lvl="2"/>
            <a:r>
              <a:rPr lang="de-DE" altLang="en-US"/>
              <a:t>dritte</a:t>
            </a:r>
          </a:p>
          <a:p>
            <a:pPr lvl="3"/>
            <a:r>
              <a:rPr lang="de-DE" altLang="en-US"/>
              <a:t>vierte</a:t>
            </a:r>
          </a:p>
          <a:p>
            <a:pPr lvl="4"/>
            <a:r>
              <a:rPr lang="de-DE" altLang="en-US"/>
              <a:t>fünfte</a:t>
            </a:r>
          </a:p>
          <a:p>
            <a:pPr lvl="4"/>
            <a:r>
              <a:rPr lang="de-DE" altLang="en-US"/>
              <a:t>sechste</a:t>
            </a:r>
          </a:p>
          <a:p>
            <a:pPr lvl="4"/>
            <a:r>
              <a:rPr lang="de-DE" altLang="en-US"/>
              <a:t>siebente</a:t>
            </a:r>
          </a:p>
          <a:p>
            <a:pPr lvl="4"/>
            <a:r>
              <a:rPr lang="de-DE" altLang="en-US"/>
              <a:t>achte</a:t>
            </a:r>
          </a:p>
          <a:p>
            <a:pPr lvl="4"/>
            <a:r>
              <a:rPr lang="de-DE" altLang="en-US"/>
              <a:t>neunte</a:t>
            </a:r>
          </a:p>
          <a:p>
            <a:pPr lvl="4"/>
            <a:endParaRPr lang="de-DE" altLang="en-US"/>
          </a:p>
        </p:txBody>
      </p:sp>
      <p:sp>
        <p:nvSpPr>
          <p:cNvPr id="13" name="Fußzeilenplatzhalter 12">
            <a:extLst>
              <a:ext uri="{FF2B5EF4-FFF2-40B4-BE49-F238E27FC236}">
                <a16:creationId xmlns:a16="http://schemas.microsoft.com/office/drawing/2014/main" id="{2AEC8384-66EB-4658-8CEB-9BEFE13046D8}"/>
              </a:ext>
            </a:extLst>
          </p:cNvPr>
          <p:cNvSpPr>
            <a:spLocks noGrp="1"/>
          </p:cNvSpPr>
          <p:nvPr>
            <p:ph type="ftr" sz="quarter" idx="3"/>
          </p:nvPr>
        </p:nvSpPr>
        <p:spPr>
          <a:xfrm>
            <a:off x="4776788" y="6421438"/>
            <a:ext cx="5861050" cy="269875"/>
          </a:xfrm>
          <a:prstGeom prst="rect">
            <a:avLst/>
          </a:prstGeom>
        </p:spPr>
        <p:txBody>
          <a:bodyPr vert="horz" wrap="square" lIns="91440" tIns="45720" rIns="91440" bIns="45720" numCol="1" anchor="ctr" anchorCtr="0" compatLnSpc="1">
            <a:prstTxWarp prst="textNoShape">
              <a:avLst/>
            </a:prstTxWarp>
          </a:bodyPr>
          <a:lstStyle>
            <a:lvl1pPr algn="ctr" eaLnBrk="1" hangingPunct="1">
              <a:lnSpc>
                <a:spcPct val="90000"/>
              </a:lnSpc>
              <a:spcBef>
                <a:spcPct val="50000"/>
              </a:spcBef>
              <a:buClr>
                <a:schemeClr val="tx2"/>
              </a:buClr>
              <a:buSzPct val="75000"/>
              <a:buFont typeface="Wingdings" panose="05000000000000000000" pitchFamily="2" charset="2"/>
              <a:buNone/>
              <a:defRPr sz="1200">
                <a:solidFill>
                  <a:srgbClr val="898989"/>
                </a:solidFill>
                <a:latin typeface="Verdana" panose="020B0604030504040204" pitchFamily="34" charset="0"/>
              </a:defRPr>
            </a:lvl1pPr>
          </a:lstStyle>
          <a:p>
            <a:pPr>
              <a:defRPr/>
            </a:pPr>
            <a:endParaRPr lang="en-US" altLang="en-DE"/>
          </a:p>
        </p:txBody>
      </p:sp>
      <p:sp>
        <p:nvSpPr>
          <p:cNvPr id="17" name="Freihandform 16">
            <a:extLst>
              <a:ext uri="{FF2B5EF4-FFF2-40B4-BE49-F238E27FC236}">
                <a16:creationId xmlns:a16="http://schemas.microsoft.com/office/drawing/2014/main" id="{BABDD13C-01B4-447E-B476-6F876BD6745F}"/>
              </a:ext>
            </a:extLst>
          </p:cNvPr>
          <p:cNvSpPr/>
          <p:nvPr/>
        </p:nvSpPr>
        <p:spPr bwMode="auto">
          <a:xfrm>
            <a:off x="4764088" y="6388100"/>
            <a:ext cx="6985000" cy="46038"/>
          </a:xfrm>
          <a:custGeom>
            <a:avLst/>
            <a:gdLst>
              <a:gd name="connsiteX0" fmla="*/ 0 w 4022000"/>
              <a:gd name="connsiteY0" fmla="*/ 0 h 0"/>
              <a:gd name="connsiteX1" fmla="*/ 4022000 w 4022000"/>
              <a:gd name="connsiteY1" fmla="*/ 0 h 0"/>
              <a:gd name="connsiteX2" fmla="*/ 4022000 w 4022000"/>
              <a:gd name="connsiteY2" fmla="*/ 0 h 0"/>
            </a:gdLst>
            <a:ahLst/>
            <a:cxnLst>
              <a:cxn ang="0">
                <a:pos x="connsiteX0" y="connsiteY0"/>
              </a:cxn>
              <a:cxn ang="0">
                <a:pos x="connsiteX1" y="connsiteY1"/>
              </a:cxn>
              <a:cxn ang="0">
                <a:pos x="connsiteX2" y="connsiteY2"/>
              </a:cxn>
            </a:cxnLst>
            <a:rect l="l" t="t" r="r" b="b"/>
            <a:pathLst>
              <a:path w="4022000">
                <a:moveTo>
                  <a:pt x="0" y="0"/>
                </a:moveTo>
                <a:lnTo>
                  <a:pt x="4022000" y="0"/>
                </a:lnTo>
                <a:lnTo>
                  <a:pt x="4022000" y="0"/>
                </a:lnTo>
              </a:path>
            </a:pathLst>
          </a:custGeom>
          <a:solidFill>
            <a:srgbClr val="B90000"/>
          </a:solidFill>
          <a:ln w="60960" cap="rnd" cmpd="sng" algn="ctr">
            <a:solidFill>
              <a:srgbClr val="A90000"/>
            </a:solidFill>
            <a:prstDash val="solid"/>
            <a:round/>
            <a:headEnd type="none" w="med" len="med"/>
            <a:tailEnd type="none" w="med" len="med"/>
          </a:ln>
          <a:effectLst/>
        </p:spPr>
        <p:txBody>
          <a:bodyPr lIns="0" tIns="0" rIns="0" bIns="0"/>
          <a:lstStyle>
            <a:lvl1pPr marL="220663" indent="-220663" eaLnBrk="0" hangingPunct="0">
              <a:lnSpc>
                <a:spcPct val="90000"/>
              </a:lnSpc>
              <a:spcBef>
                <a:spcPct val="50000"/>
              </a:spcBef>
              <a:buClr>
                <a:schemeClr val="tx2"/>
              </a:buClr>
              <a:buSzPct val="75000"/>
              <a:buFont typeface="Wingdings" panose="05000000000000000000" pitchFamily="2" charset="2"/>
              <a:defRPr sz="2000">
                <a:solidFill>
                  <a:schemeClr val="tx1"/>
                </a:solidFill>
                <a:latin typeface="Arial" panose="020B0604020202020204" pitchFamily="34" charset="0"/>
                <a:ea typeface="ＭＳ Ｐゴシック" panose="020B0600070205080204" pitchFamily="34" charset="-128"/>
              </a:defRPr>
            </a:lvl1pPr>
            <a:lvl2pPr marL="37931725" indent="-37474525" eaLnBrk="0" hangingPunct="0">
              <a:lnSpc>
                <a:spcPct val="90000"/>
              </a:lnSpc>
              <a:spcBef>
                <a:spcPct val="50000"/>
              </a:spcBef>
              <a:buClr>
                <a:schemeClr val="tx2"/>
              </a:buClr>
              <a:buSzPct val="75000"/>
              <a:buFont typeface="Wingdings" panose="05000000000000000000" pitchFamily="2" charset="2"/>
              <a:defRPr sz="2000">
                <a:solidFill>
                  <a:schemeClr val="tx1"/>
                </a:solidFill>
                <a:latin typeface="Arial" panose="020B0604020202020204" pitchFamily="34" charset="0"/>
                <a:ea typeface="ＭＳ Ｐゴシック" panose="020B0600070205080204" pitchFamily="34" charset="-128"/>
              </a:defRPr>
            </a:lvl2pPr>
            <a:lvl3pPr eaLnBrk="0" hangingPunct="0">
              <a:lnSpc>
                <a:spcPct val="90000"/>
              </a:lnSpc>
              <a:spcBef>
                <a:spcPct val="50000"/>
              </a:spcBef>
              <a:defRPr sz="2000">
                <a:solidFill>
                  <a:schemeClr val="tx1"/>
                </a:solidFill>
                <a:latin typeface="Arial" panose="020B0604020202020204" pitchFamily="34" charset="0"/>
                <a:ea typeface="ＭＳ Ｐゴシック" panose="020B0600070205080204" pitchFamily="34" charset="-128"/>
              </a:defRPr>
            </a:lvl3pPr>
            <a:lvl4pPr eaLnBrk="0" hangingPunct="0">
              <a:lnSpc>
                <a:spcPct val="90000"/>
              </a:lnSpc>
              <a:spcBef>
                <a:spcPct val="50000"/>
              </a:spcBef>
              <a:defRPr sz="2000">
                <a:solidFill>
                  <a:schemeClr val="tx1"/>
                </a:solidFill>
                <a:latin typeface="Arial" panose="020B0604020202020204" pitchFamily="34" charset="0"/>
                <a:ea typeface="ＭＳ Ｐゴシック" panose="020B0600070205080204" pitchFamily="34" charset="-128"/>
              </a:defRPr>
            </a:lvl4pPr>
            <a:lvl5pPr eaLnBrk="0" hangingPunct="0">
              <a:lnSpc>
                <a:spcPct val="90000"/>
              </a:lnSpc>
              <a:spcBef>
                <a:spcPct val="50000"/>
              </a:spcBef>
              <a:defRPr sz="2000">
                <a:solidFill>
                  <a:schemeClr val="tx1"/>
                </a:solidFill>
                <a:latin typeface="Arial" panose="020B0604020202020204" pitchFamily="34" charset="0"/>
                <a:ea typeface="ＭＳ Ｐゴシック" panose="020B0600070205080204" pitchFamily="34" charset="-128"/>
              </a:defRPr>
            </a:lvl5pPr>
            <a:lvl6pPr marL="457200" eaLnBrk="0" fontAlgn="base" hangingPunct="0">
              <a:lnSpc>
                <a:spcPct val="90000"/>
              </a:lnSpc>
              <a:spcBef>
                <a:spcPct val="5000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914400" eaLnBrk="0" fontAlgn="base" hangingPunct="0">
              <a:lnSpc>
                <a:spcPct val="90000"/>
              </a:lnSpc>
              <a:spcBef>
                <a:spcPct val="5000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1371600" eaLnBrk="0" fontAlgn="base" hangingPunct="0">
              <a:lnSpc>
                <a:spcPct val="90000"/>
              </a:lnSpc>
              <a:spcBef>
                <a:spcPct val="5000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1828800" eaLnBrk="0" fontAlgn="base" hangingPunct="0">
              <a:lnSpc>
                <a:spcPct val="90000"/>
              </a:lnSpc>
              <a:spcBef>
                <a:spcPct val="5000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pPr eaLnBrk="1" hangingPunct="1">
              <a:defRPr/>
            </a:pPr>
            <a:endParaRPr lang="en-US" altLang="en-DE">
              <a:latin typeface="Verdana" panose="020B0604030504040204" pitchFamily="34" charset="0"/>
            </a:endParaRPr>
          </a:p>
        </p:txBody>
      </p:sp>
      <p:pic>
        <p:nvPicPr>
          <p:cNvPr id="1031" name="Bild 9" descr="Logo_paluno_RGB.jpg">
            <a:extLst>
              <a:ext uri="{FF2B5EF4-FFF2-40B4-BE49-F238E27FC236}">
                <a16:creationId xmlns:a16="http://schemas.microsoft.com/office/drawing/2014/main" id="{6A9FC136-2274-4638-A23C-4870FFC1192F}"/>
              </a:ext>
            </a:extLst>
          </p:cNvPr>
          <p:cNvPicPr>
            <a:picLocks noChangeAspect="1"/>
          </p:cNvPicPr>
          <p:nvPr/>
        </p:nvPicPr>
        <p:blipFill>
          <a:blip r:embed="rId24">
            <a:extLst>
              <a:ext uri="{28A0092B-C50C-407E-A947-70E740481C1C}">
                <a14:useLocalDpi xmlns:a14="http://schemas.microsoft.com/office/drawing/2010/main" val="0"/>
              </a:ext>
            </a:extLst>
          </a:blip>
          <a:srcRect/>
          <a:stretch>
            <a:fillRect/>
          </a:stretch>
        </p:blipFill>
        <p:spPr bwMode="auto">
          <a:xfrm>
            <a:off x="404813" y="6249988"/>
            <a:ext cx="4192587" cy="484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feld 8">
            <a:extLst>
              <a:ext uri="{FF2B5EF4-FFF2-40B4-BE49-F238E27FC236}">
                <a16:creationId xmlns:a16="http://schemas.microsoft.com/office/drawing/2014/main" id="{1116BB72-E7B2-435E-BC11-EEB569ACAAFB}"/>
              </a:ext>
            </a:extLst>
          </p:cNvPr>
          <p:cNvSpPr txBox="1"/>
          <p:nvPr/>
        </p:nvSpPr>
        <p:spPr>
          <a:xfrm>
            <a:off x="10355263" y="2735263"/>
            <a:ext cx="184150" cy="258762"/>
          </a:xfrm>
          <a:prstGeom prst="rect">
            <a:avLst/>
          </a:prstGeom>
          <a:noFill/>
        </p:spPr>
        <p:txBody>
          <a:bodyPr wrap="none">
            <a:spAutoFit/>
          </a:bodyPr>
          <a:lstStyle>
            <a:lvl1pPr eaLnBrk="0" hangingPunct="0">
              <a:lnSpc>
                <a:spcPct val="90000"/>
              </a:lnSpc>
              <a:spcBef>
                <a:spcPct val="50000"/>
              </a:spcBef>
              <a:buClr>
                <a:schemeClr val="tx2"/>
              </a:buClr>
              <a:buSzPct val="75000"/>
              <a:buFont typeface="Wingdings" panose="05000000000000000000" pitchFamily="2" charset="2"/>
              <a:defRPr sz="2000">
                <a:solidFill>
                  <a:schemeClr val="tx1"/>
                </a:solidFill>
                <a:latin typeface="Arial" panose="020B0604020202020204" pitchFamily="34" charset="0"/>
                <a:ea typeface="ＭＳ Ｐゴシック" panose="020B0600070205080204" pitchFamily="34" charset="-128"/>
              </a:defRPr>
            </a:lvl1pPr>
            <a:lvl2pPr marL="37931725" indent="-37474525" eaLnBrk="0" hangingPunct="0">
              <a:lnSpc>
                <a:spcPct val="90000"/>
              </a:lnSpc>
              <a:spcBef>
                <a:spcPct val="50000"/>
              </a:spcBef>
              <a:buClr>
                <a:schemeClr val="tx2"/>
              </a:buClr>
              <a:buSzPct val="75000"/>
              <a:buFont typeface="Wingdings" panose="05000000000000000000" pitchFamily="2" charset="2"/>
              <a:defRPr sz="2000">
                <a:solidFill>
                  <a:schemeClr val="tx1"/>
                </a:solidFill>
                <a:latin typeface="Arial" panose="020B0604020202020204" pitchFamily="34" charset="0"/>
                <a:ea typeface="ＭＳ Ｐゴシック" panose="020B0600070205080204" pitchFamily="34" charset="-128"/>
              </a:defRPr>
            </a:lvl2pPr>
            <a:lvl3pPr eaLnBrk="0" hangingPunct="0">
              <a:lnSpc>
                <a:spcPct val="90000"/>
              </a:lnSpc>
              <a:spcBef>
                <a:spcPct val="50000"/>
              </a:spcBef>
              <a:defRPr sz="2000">
                <a:solidFill>
                  <a:schemeClr val="tx1"/>
                </a:solidFill>
                <a:latin typeface="Arial" panose="020B0604020202020204" pitchFamily="34" charset="0"/>
                <a:ea typeface="ＭＳ Ｐゴシック" panose="020B0600070205080204" pitchFamily="34" charset="-128"/>
              </a:defRPr>
            </a:lvl3pPr>
            <a:lvl4pPr eaLnBrk="0" hangingPunct="0">
              <a:lnSpc>
                <a:spcPct val="90000"/>
              </a:lnSpc>
              <a:spcBef>
                <a:spcPct val="50000"/>
              </a:spcBef>
              <a:defRPr sz="2000">
                <a:solidFill>
                  <a:schemeClr val="tx1"/>
                </a:solidFill>
                <a:latin typeface="Arial" panose="020B0604020202020204" pitchFamily="34" charset="0"/>
                <a:ea typeface="ＭＳ Ｐゴシック" panose="020B0600070205080204" pitchFamily="34" charset="-128"/>
              </a:defRPr>
            </a:lvl4pPr>
            <a:lvl5pPr eaLnBrk="0" hangingPunct="0">
              <a:lnSpc>
                <a:spcPct val="90000"/>
              </a:lnSpc>
              <a:spcBef>
                <a:spcPct val="50000"/>
              </a:spcBef>
              <a:defRPr sz="2000">
                <a:solidFill>
                  <a:schemeClr val="tx1"/>
                </a:solidFill>
                <a:latin typeface="Arial" panose="020B0604020202020204" pitchFamily="34" charset="0"/>
                <a:ea typeface="ＭＳ Ｐゴシック" panose="020B0600070205080204" pitchFamily="34" charset="-128"/>
              </a:defRPr>
            </a:lvl5pPr>
            <a:lvl6pPr marL="457200" eaLnBrk="0" fontAlgn="base" hangingPunct="0">
              <a:lnSpc>
                <a:spcPct val="90000"/>
              </a:lnSpc>
              <a:spcBef>
                <a:spcPct val="5000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914400" eaLnBrk="0" fontAlgn="base" hangingPunct="0">
              <a:lnSpc>
                <a:spcPct val="90000"/>
              </a:lnSpc>
              <a:spcBef>
                <a:spcPct val="5000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1371600" eaLnBrk="0" fontAlgn="base" hangingPunct="0">
              <a:lnSpc>
                <a:spcPct val="90000"/>
              </a:lnSpc>
              <a:spcBef>
                <a:spcPct val="5000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1828800" eaLnBrk="0" fontAlgn="base" hangingPunct="0">
              <a:lnSpc>
                <a:spcPct val="90000"/>
              </a:lnSpc>
              <a:spcBef>
                <a:spcPct val="5000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pPr eaLnBrk="1" hangingPunct="1">
              <a:defRPr/>
            </a:pPr>
            <a:endParaRPr lang="en-US" altLang="en-DE" sz="1200">
              <a:latin typeface="Verdana" panose="020B0604030504040204" pitchFamily="34" charset="0"/>
            </a:endParaRPr>
          </a:p>
        </p:txBody>
      </p:sp>
      <p:sp>
        <p:nvSpPr>
          <p:cNvPr id="15" name="Freihandform 14">
            <a:extLst>
              <a:ext uri="{FF2B5EF4-FFF2-40B4-BE49-F238E27FC236}">
                <a16:creationId xmlns:a16="http://schemas.microsoft.com/office/drawing/2014/main" id="{B022E83B-A7D1-4B0E-9EDD-2F49680D0A69}"/>
              </a:ext>
            </a:extLst>
          </p:cNvPr>
          <p:cNvSpPr/>
          <p:nvPr userDrawn="1"/>
        </p:nvSpPr>
        <p:spPr bwMode="auto">
          <a:xfrm>
            <a:off x="1282700" y="6386513"/>
            <a:ext cx="319088" cy="46037"/>
          </a:xfrm>
          <a:custGeom>
            <a:avLst/>
            <a:gdLst>
              <a:gd name="connsiteX0" fmla="*/ 0 w 4022000"/>
              <a:gd name="connsiteY0" fmla="*/ 0 h 0"/>
              <a:gd name="connsiteX1" fmla="*/ 4022000 w 4022000"/>
              <a:gd name="connsiteY1" fmla="*/ 0 h 0"/>
              <a:gd name="connsiteX2" fmla="*/ 4022000 w 4022000"/>
              <a:gd name="connsiteY2" fmla="*/ 0 h 0"/>
            </a:gdLst>
            <a:ahLst/>
            <a:cxnLst>
              <a:cxn ang="0">
                <a:pos x="connsiteX0" y="connsiteY0"/>
              </a:cxn>
              <a:cxn ang="0">
                <a:pos x="connsiteX1" y="connsiteY1"/>
              </a:cxn>
              <a:cxn ang="0">
                <a:pos x="connsiteX2" y="connsiteY2"/>
              </a:cxn>
            </a:cxnLst>
            <a:rect l="l" t="t" r="r" b="b"/>
            <a:pathLst>
              <a:path w="4022000">
                <a:moveTo>
                  <a:pt x="0" y="0"/>
                </a:moveTo>
                <a:lnTo>
                  <a:pt x="4022000" y="0"/>
                </a:lnTo>
                <a:lnTo>
                  <a:pt x="4022000" y="0"/>
                </a:lnTo>
              </a:path>
            </a:pathLst>
          </a:custGeom>
          <a:solidFill>
            <a:srgbClr val="B90000"/>
          </a:solidFill>
          <a:ln w="60960" cap="rnd" cmpd="sng" algn="ctr">
            <a:solidFill>
              <a:srgbClr val="A90000"/>
            </a:solidFill>
            <a:prstDash val="solid"/>
            <a:round/>
            <a:headEnd type="none" w="med" len="med"/>
            <a:tailEnd type="none" w="med" len="med"/>
          </a:ln>
          <a:effectLst/>
        </p:spPr>
        <p:txBody>
          <a:bodyPr lIns="0" tIns="0" rIns="0" bIns="0"/>
          <a:lstStyle>
            <a:lvl1pPr marL="220663" indent="-220663" eaLnBrk="0" hangingPunct="0">
              <a:lnSpc>
                <a:spcPct val="90000"/>
              </a:lnSpc>
              <a:spcBef>
                <a:spcPct val="50000"/>
              </a:spcBef>
              <a:buClr>
                <a:schemeClr val="tx2"/>
              </a:buClr>
              <a:buSzPct val="75000"/>
              <a:buFont typeface="Wingdings" panose="05000000000000000000" pitchFamily="2" charset="2"/>
              <a:defRPr sz="2000">
                <a:solidFill>
                  <a:schemeClr val="tx1"/>
                </a:solidFill>
                <a:latin typeface="Arial" panose="020B0604020202020204" pitchFamily="34" charset="0"/>
                <a:ea typeface="ＭＳ Ｐゴシック" panose="020B0600070205080204" pitchFamily="34" charset="-128"/>
              </a:defRPr>
            </a:lvl1pPr>
            <a:lvl2pPr marL="37931725" indent="-37474525" eaLnBrk="0" hangingPunct="0">
              <a:lnSpc>
                <a:spcPct val="90000"/>
              </a:lnSpc>
              <a:spcBef>
                <a:spcPct val="50000"/>
              </a:spcBef>
              <a:buClr>
                <a:schemeClr val="tx2"/>
              </a:buClr>
              <a:buSzPct val="75000"/>
              <a:buFont typeface="Wingdings" panose="05000000000000000000" pitchFamily="2" charset="2"/>
              <a:defRPr sz="2000">
                <a:solidFill>
                  <a:schemeClr val="tx1"/>
                </a:solidFill>
                <a:latin typeface="Arial" panose="020B0604020202020204" pitchFamily="34" charset="0"/>
                <a:ea typeface="ＭＳ Ｐゴシック" panose="020B0600070205080204" pitchFamily="34" charset="-128"/>
              </a:defRPr>
            </a:lvl2pPr>
            <a:lvl3pPr eaLnBrk="0" hangingPunct="0">
              <a:lnSpc>
                <a:spcPct val="90000"/>
              </a:lnSpc>
              <a:spcBef>
                <a:spcPct val="50000"/>
              </a:spcBef>
              <a:defRPr sz="2000">
                <a:solidFill>
                  <a:schemeClr val="tx1"/>
                </a:solidFill>
                <a:latin typeface="Arial" panose="020B0604020202020204" pitchFamily="34" charset="0"/>
                <a:ea typeface="ＭＳ Ｐゴシック" panose="020B0600070205080204" pitchFamily="34" charset="-128"/>
              </a:defRPr>
            </a:lvl3pPr>
            <a:lvl4pPr eaLnBrk="0" hangingPunct="0">
              <a:lnSpc>
                <a:spcPct val="90000"/>
              </a:lnSpc>
              <a:spcBef>
                <a:spcPct val="50000"/>
              </a:spcBef>
              <a:defRPr sz="2000">
                <a:solidFill>
                  <a:schemeClr val="tx1"/>
                </a:solidFill>
                <a:latin typeface="Arial" panose="020B0604020202020204" pitchFamily="34" charset="0"/>
                <a:ea typeface="ＭＳ Ｐゴシック" panose="020B0600070205080204" pitchFamily="34" charset="-128"/>
              </a:defRPr>
            </a:lvl4pPr>
            <a:lvl5pPr eaLnBrk="0" hangingPunct="0">
              <a:lnSpc>
                <a:spcPct val="90000"/>
              </a:lnSpc>
              <a:spcBef>
                <a:spcPct val="50000"/>
              </a:spcBef>
              <a:defRPr sz="2000">
                <a:solidFill>
                  <a:schemeClr val="tx1"/>
                </a:solidFill>
                <a:latin typeface="Arial" panose="020B0604020202020204" pitchFamily="34" charset="0"/>
                <a:ea typeface="ＭＳ Ｐゴシック" panose="020B0600070205080204" pitchFamily="34" charset="-128"/>
              </a:defRPr>
            </a:lvl5pPr>
            <a:lvl6pPr marL="457200" eaLnBrk="0" fontAlgn="base" hangingPunct="0">
              <a:lnSpc>
                <a:spcPct val="90000"/>
              </a:lnSpc>
              <a:spcBef>
                <a:spcPct val="5000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914400" eaLnBrk="0" fontAlgn="base" hangingPunct="0">
              <a:lnSpc>
                <a:spcPct val="90000"/>
              </a:lnSpc>
              <a:spcBef>
                <a:spcPct val="5000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1371600" eaLnBrk="0" fontAlgn="base" hangingPunct="0">
              <a:lnSpc>
                <a:spcPct val="90000"/>
              </a:lnSpc>
              <a:spcBef>
                <a:spcPct val="5000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1828800" eaLnBrk="0" fontAlgn="base" hangingPunct="0">
              <a:lnSpc>
                <a:spcPct val="90000"/>
              </a:lnSpc>
              <a:spcBef>
                <a:spcPct val="5000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pPr eaLnBrk="1" hangingPunct="1">
              <a:defRPr/>
            </a:pPr>
            <a:endParaRPr lang="en-US" altLang="en-DE">
              <a:latin typeface="Verdana" panose="020B0604030504040204" pitchFamily="34" charset="0"/>
            </a:endParaRPr>
          </a:p>
        </p:txBody>
      </p:sp>
      <p:sp>
        <p:nvSpPr>
          <p:cNvPr id="11" name="Textplatzhalter 8">
            <a:extLst>
              <a:ext uri="{FF2B5EF4-FFF2-40B4-BE49-F238E27FC236}">
                <a16:creationId xmlns:a16="http://schemas.microsoft.com/office/drawing/2014/main" id="{4ECB8F9B-5BEA-43F9-A876-E5D149286E39}"/>
              </a:ext>
            </a:extLst>
          </p:cNvPr>
          <p:cNvSpPr txBox="1">
            <a:spLocks/>
          </p:cNvSpPr>
          <p:nvPr userDrawn="1"/>
        </p:nvSpPr>
        <p:spPr bwMode="gray">
          <a:xfrm rot="16200000">
            <a:off x="11555413" y="6081713"/>
            <a:ext cx="944562" cy="328612"/>
          </a:xfrm>
          <a:prstGeom prst="rect">
            <a:avLst/>
          </a:prstGeom>
          <a:noFill/>
          <a:ln w="9525">
            <a:noFill/>
            <a:miter lim="800000"/>
            <a:headEnd/>
            <a:tailEnd/>
          </a:ln>
          <a:effectLst/>
        </p:spPr>
        <p:txBody>
          <a:bodyPr lIns="0" tIns="0" rIns="0" bIns="0"/>
          <a:lstStyle>
            <a:lvl1pPr marL="358775" indent="-287338" eaLnBrk="0" hangingPunct="0">
              <a:lnSpc>
                <a:spcPct val="90000"/>
              </a:lnSpc>
              <a:spcBef>
                <a:spcPct val="50000"/>
              </a:spcBef>
              <a:buClr>
                <a:schemeClr val="tx2"/>
              </a:buClr>
              <a:buSzPct val="75000"/>
              <a:buFont typeface="Wingdings" panose="05000000000000000000" pitchFamily="2" charset="2"/>
              <a:defRPr sz="2000">
                <a:solidFill>
                  <a:schemeClr val="tx1"/>
                </a:solidFill>
                <a:latin typeface="Arial" panose="020B0604020202020204" pitchFamily="34" charset="0"/>
                <a:ea typeface="ＭＳ Ｐゴシック" panose="020B0600070205080204" pitchFamily="34" charset="-128"/>
              </a:defRPr>
            </a:lvl1pPr>
            <a:lvl2pPr marL="37931725" indent="-37474525" eaLnBrk="0" hangingPunct="0">
              <a:lnSpc>
                <a:spcPct val="90000"/>
              </a:lnSpc>
              <a:spcBef>
                <a:spcPct val="50000"/>
              </a:spcBef>
              <a:buClr>
                <a:schemeClr val="tx2"/>
              </a:buClr>
              <a:buSzPct val="75000"/>
              <a:buFont typeface="Wingdings" panose="05000000000000000000" pitchFamily="2" charset="2"/>
              <a:defRPr sz="2000">
                <a:solidFill>
                  <a:schemeClr val="tx1"/>
                </a:solidFill>
                <a:latin typeface="Arial" panose="020B0604020202020204" pitchFamily="34" charset="0"/>
                <a:ea typeface="ＭＳ Ｐゴシック" panose="020B0600070205080204" pitchFamily="34" charset="-128"/>
              </a:defRPr>
            </a:lvl2pPr>
            <a:lvl3pPr eaLnBrk="0" hangingPunct="0">
              <a:lnSpc>
                <a:spcPct val="90000"/>
              </a:lnSpc>
              <a:spcBef>
                <a:spcPct val="50000"/>
              </a:spcBef>
              <a:defRPr sz="2000">
                <a:solidFill>
                  <a:schemeClr val="tx1"/>
                </a:solidFill>
                <a:latin typeface="Arial" panose="020B0604020202020204" pitchFamily="34" charset="0"/>
                <a:ea typeface="ＭＳ Ｐゴシック" panose="020B0600070205080204" pitchFamily="34" charset="-128"/>
              </a:defRPr>
            </a:lvl3pPr>
            <a:lvl4pPr eaLnBrk="0" hangingPunct="0">
              <a:lnSpc>
                <a:spcPct val="90000"/>
              </a:lnSpc>
              <a:spcBef>
                <a:spcPct val="50000"/>
              </a:spcBef>
              <a:defRPr sz="2000">
                <a:solidFill>
                  <a:schemeClr val="tx1"/>
                </a:solidFill>
                <a:latin typeface="Arial" panose="020B0604020202020204" pitchFamily="34" charset="0"/>
                <a:ea typeface="ＭＳ Ｐゴシック" panose="020B0600070205080204" pitchFamily="34" charset="-128"/>
              </a:defRPr>
            </a:lvl4pPr>
            <a:lvl5pPr eaLnBrk="0" hangingPunct="0">
              <a:lnSpc>
                <a:spcPct val="90000"/>
              </a:lnSpc>
              <a:spcBef>
                <a:spcPct val="50000"/>
              </a:spcBef>
              <a:defRPr sz="2000">
                <a:solidFill>
                  <a:schemeClr val="tx1"/>
                </a:solidFill>
                <a:latin typeface="Arial" panose="020B0604020202020204" pitchFamily="34" charset="0"/>
                <a:ea typeface="ＭＳ Ｐゴシック" panose="020B0600070205080204" pitchFamily="34" charset="-128"/>
              </a:defRPr>
            </a:lvl5pPr>
            <a:lvl6pPr marL="457200" eaLnBrk="0" fontAlgn="base" hangingPunct="0">
              <a:lnSpc>
                <a:spcPct val="90000"/>
              </a:lnSpc>
              <a:spcBef>
                <a:spcPct val="5000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914400" eaLnBrk="0" fontAlgn="base" hangingPunct="0">
              <a:lnSpc>
                <a:spcPct val="90000"/>
              </a:lnSpc>
              <a:spcBef>
                <a:spcPct val="5000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1371600" eaLnBrk="0" fontAlgn="base" hangingPunct="0">
              <a:lnSpc>
                <a:spcPct val="90000"/>
              </a:lnSpc>
              <a:spcBef>
                <a:spcPct val="5000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1828800" eaLnBrk="0" fontAlgn="base" hangingPunct="0">
              <a:lnSpc>
                <a:spcPct val="90000"/>
              </a:lnSpc>
              <a:spcBef>
                <a:spcPct val="5000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25000"/>
              </a:spcBef>
              <a:buClr>
                <a:srgbClr val="304090"/>
              </a:buClr>
              <a:buSzPct val="100000"/>
              <a:buFont typeface="Arial" panose="020B0604020202020204" pitchFamily="34" charset="0"/>
              <a:buNone/>
              <a:defRPr/>
            </a:pPr>
            <a:r>
              <a:rPr lang="en-US" altLang="en-DE" sz="1200">
                <a:solidFill>
                  <a:srgbClr val="B3B3B3"/>
                </a:solidFill>
                <a:latin typeface="Verdana" panose="020B0604030504040204" pitchFamily="34" charset="0"/>
              </a:rPr>
              <a:t>© paluno</a:t>
            </a:r>
          </a:p>
        </p:txBody>
      </p:sp>
    </p:spTree>
  </p:cSld>
  <p:clrMap bg1="lt1" tx1="dk1" bg2="lt2" tx2="dk2" accent1="accent1" accent2="accent2" accent3="accent3" accent4="accent4" accent5="accent5" accent6="accent6" hlink="hlink" folHlink="folHlink"/>
  <p:sldLayoutIdLst>
    <p:sldLayoutId id="2147483869" r:id="rId1"/>
    <p:sldLayoutId id="2147483870" r:id="rId2"/>
    <p:sldLayoutId id="2147483871" r:id="rId3"/>
    <p:sldLayoutId id="2147483872" r:id="rId4"/>
    <p:sldLayoutId id="2147483873" r:id="rId5"/>
    <p:sldLayoutId id="2147483874" r:id="rId6"/>
    <p:sldLayoutId id="2147483875" r:id="rId7"/>
    <p:sldLayoutId id="2147483876" r:id="rId8"/>
    <p:sldLayoutId id="2147483877" r:id="rId9"/>
    <p:sldLayoutId id="2147483878" r:id="rId10"/>
    <p:sldLayoutId id="2147483879" r:id="rId11"/>
    <p:sldLayoutId id="2147483880" r:id="rId12"/>
    <p:sldLayoutId id="2147483881" r:id="rId13"/>
    <p:sldLayoutId id="2147483882" r:id="rId14"/>
    <p:sldLayoutId id="2147483883" r:id="rId15"/>
    <p:sldLayoutId id="2147483884" r:id="rId16"/>
    <p:sldLayoutId id="2147483885" r:id="rId17"/>
    <p:sldLayoutId id="2147483886" r:id="rId18"/>
    <p:sldLayoutId id="2147483887" r:id="rId19"/>
    <p:sldLayoutId id="2147483888" r:id="rId20"/>
    <p:sldLayoutId id="2147483889" r:id="rId21"/>
    <p:sldLayoutId id="2147483890" r:id="rId22"/>
  </p:sldLayoutIdLst>
  <p:hf hdr="0" ftr="0" dt="0"/>
  <p:txStyles>
    <p:titleStyle>
      <a:lvl1pPr algn="l" rtl="0" eaLnBrk="0" fontAlgn="base" hangingPunct="0">
        <a:lnSpc>
          <a:spcPct val="90000"/>
        </a:lnSpc>
        <a:spcBef>
          <a:spcPct val="0"/>
        </a:spcBef>
        <a:spcAft>
          <a:spcPct val="0"/>
        </a:spcAft>
        <a:defRPr sz="2800" b="1">
          <a:solidFill>
            <a:srgbClr val="304090"/>
          </a:solidFill>
          <a:latin typeface="Verdana"/>
          <a:ea typeface="ＭＳ Ｐゴシック" panose="020B0600070205080204" pitchFamily="34" charset="-128"/>
          <a:cs typeface="Verdana"/>
        </a:defRPr>
      </a:lvl1pPr>
      <a:lvl2pPr algn="l" rtl="0" eaLnBrk="0" fontAlgn="base" hangingPunct="0">
        <a:lnSpc>
          <a:spcPct val="90000"/>
        </a:lnSpc>
        <a:spcBef>
          <a:spcPct val="0"/>
        </a:spcBef>
        <a:spcAft>
          <a:spcPct val="0"/>
        </a:spcAft>
        <a:defRPr sz="2800" b="1">
          <a:solidFill>
            <a:srgbClr val="304090"/>
          </a:solidFill>
          <a:latin typeface="Verdana" panose="020B0604030504040204" pitchFamily="34" charset="0"/>
          <a:ea typeface="ＭＳ Ｐゴシック" panose="020B0600070205080204" pitchFamily="34" charset="-128"/>
          <a:cs typeface="Verdana" panose="020B0604030504040204" pitchFamily="34" charset="0"/>
        </a:defRPr>
      </a:lvl2pPr>
      <a:lvl3pPr algn="l" rtl="0" eaLnBrk="0" fontAlgn="base" hangingPunct="0">
        <a:lnSpc>
          <a:spcPct val="90000"/>
        </a:lnSpc>
        <a:spcBef>
          <a:spcPct val="0"/>
        </a:spcBef>
        <a:spcAft>
          <a:spcPct val="0"/>
        </a:spcAft>
        <a:defRPr sz="2800" b="1">
          <a:solidFill>
            <a:srgbClr val="304090"/>
          </a:solidFill>
          <a:latin typeface="Verdana" panose="020B0604030504040204" pitchFamily="34" charset="0"/>
          <a:ea typeface="ＭＳ Ｐゴシック" panose="020B0600070205080204" pitchFamily="34" charset="-128"/>
          <a:cs typeface="Verdana" panose="020B0604030504040204" pitchFamily="34" charset="0"/>
        </a:defRPr>
      </a:lvl3pPr>
      <a:lvl4pPr algn="l" rtl="0" eaLnBrk="0" fontAlgn="base" hangingPunct="0">
        <a:lnSpc>
          <a:spcPct val="90000"/>
        </a:lnSpc>
        <a:spcBef>
          <a:spcPct val="0"/>
        </a:spcBef>
        <a:spcAft>
          <a:spcPct val="0"/>
        </a:spcAft>
        <a:defRPr sz="2800" b="1">
          <a:solidFill>
            <a:srgbClr val="304090"/>
          </a:solidFill>
          <a:latin typeface="Verdana" panose="020B0604030504040204" pitchFamily="34" charset="0"/>
          <a:ea typeface="ＭＳ Ｐゴシック" panose="020B0600070205080204" pitchFamily="34" charset="-128"/>
          <a:cs typeface="Verdana" panose="020B0604030504040204" pitchFamily="34" charset="0"/>
        </a:defRPr>
      </a:lvl4pPr>
      <a:lvl5pPr algn="l" rtl="0" eaLnBrk="0" fontAlgn="base" hangingPunct="0">
        <a:lnSpc>
          <a:spcPct val="90000"/>
        </a:lnSpc>
        <a:spcBef>
          <a:spcPct val="0"/>
        </a:spcBef>
        <a:spcAft>
          <a:spcPct val="0"/>
        </a:spcAft>
        <a:defRPr sz="2800" b="1">
          <a:solidFill>
            <a:srgbClr val="304090"/>
          </a:solidFill>
          <a:latin typeface="Verdana" panose="020B0604030504040204" pitchFamily="34" charset="0"/>
          <a:ea typeface="ＭＳ Ｐゴシック" panose="020B0600070205080204" pitchFamily="34" charset="-128"/>
          <a:cs typeface="Verdana" panose="020B0604030504040204" pitchFamily="34" charset="0"/>
        </a:defRPr>
      </a:lvl5pPr>
      <a:lvl6pPr marL="457200" algn="l" rtl="0" eaLnBrk="1" fontAlgn="base" hangingPunct="1">
        <a:lnSpc>
          <a:spcPct val="90000"/>
        </a:lnSpc>
        <a:spcBef>
          <a:spcPct val="0"/>
        </a:spcBef>
        <a:spcAft>
          <a:spcPct val="0"/>
        </a:spcAft>
        <a:defRPr sz="2800">
          <a:solidFill>
            <a:schemeClr val="tx2"/>
          </a:solidFill>
          <a:latin typeface="Arial" pitchFamily="2" charset="0"/>
        </a:defRPr>
      </a:lvl6pPr>
      <a:lvl7pPr marL="914400" algn="l" rtl="0" eaLnBrk="1" fontAlgn="base" hangingPunct="1">
        <a:lnSpc>
          <a:spcPct val="90000"/>
        </a:lnSpc>
        <a:spcBef>
          <a:spcPct val="0"/>
        </a:spcBef>
        <a:spcAft>
          <a:spcPct val="0"/>
        </a:spcAft>
        <a:defRPr sz="2800">
          <a:solidFill>
            <a:schemeClr val="tx2"/>
          </a:solidFill>
          <a:latin typeface="Arial" pitchFamily="2" charset="0"/>
        </a:defRPr>
      </a:lvl7pPr>
      <a:lvl8pPr marL="1371600" algn="l" rtl="0" eaLnBrk="1" fontAlgn="base" hangingPunct="1">
        <a:lnSpc>
          <a:spcPct val="90000"/>
        </a:lnSpc>
        <a:spcBef>
          <a:spcPct val="0"/>
        </a:spcBef>
        <a:spcAft>
          <a:spcPct val="0"/>
        </a:spcAft>
        <a:defRPr sz="2800">
          <a:solidFill>
            <a:schemeClr val="tx2"/>
          </a:solidFill>
          <a:latin typeface="Arial" pitchFamily="2" charset="0"/>
        </a:defRPr>
      </a:lvl8pPr>
      <a:lvl9pPr marL="1828800" algn="l" rtl="0" eaLnBrk="1" fontAlgn="base" hangingPunct="1">
        <a:lnSpc>
          <a:spcPct val="90000"/>
        </a:lnSpc>
        <a:spcBef>
          <a:spcPct val="0"/>
        </a:spcBef>
        <a:spcAft>
          <a:spcPct val="0"/>
        </a:spcAft>
        <a:defRPr sz="2800">
          <a:solidFill>
            <a:schemeClr val="tx2"/>
          </a:solidFill>
          <a:latin typeface="Arial" pitchFamily="2" charset="0"/>
        </a:defRPr>
      </a:lvl9pPr>
    </p:titleStyle>
    <p:bodyStyle>
      <a:lvl1pPr marL="358775" indent="-287338" algn="l" rtl="0" eaLnBrk="0" fontAlgn="base" hangingPunct="0">
        <a:lnSpc>
          <a:spcPct val="90000"/>
        </a:lnSpc>
        <a:spcBef>
          <a:spcPct val="25000"/>
        </a:spcBef>
        <a:spcAft>
          <a:spcPct val="0"/>
        </a:spcAft>
        <a:buClr>
          <a:srgbClr val="304090"/>
        </a:buClr>
        <a:buSzPct val="100000"/>
        <a:buFont typeface="Arial" panose="020B0604020202020204" pitchFamily="34" charset="0"/>
        <a:buChar char="•"/>
        <a:defRPr sz="2000">
          <a:solidFill>
            <a:schemeClr val="tx1"/>
          </a:solidFill>
          <a:latin typeface="Verdana"/>
          <a:ea typeface="ＭＳ Ｐゴシック" panose="020B0600070205080204" pitchFamily="34" charset="-128"/>
          <a:cs typeface="Verdana"/>
        </a:defRPr>
      </a:lvl1pPr>
      <a:lvl2pPr marL="719138" indent="-287338" algn="l" rtl="0" eaLnBrk="0" fontAlgn="base" hangingPunct="0">
        <a:lnSpc>
          <a:spcPct val="90000"/>
        </a:lnSpc>
        <a:spcBef>
          <a:spcPct val="25000"/>
        </a:spcBef>
        <a:spcAft>
          <a:spcPct val="0"/>
        </a:spcAft>
        <a:buClr>
          <a:srgbClr val="304090"/>
        </a:buClr>
        <a:buSzPct val="100000"/>
        <a:buFont typeface="Arial" panose="020B0604020202020204" pitchFamily="34" charset="0"/>
        <a:buChar char="•"/>
        <a:defRPr>
          <a:solidFill>
            <a:schemeClr val="tx1"/>
          </a:solidFill>
          <a:latin typeface="Verdana"/>
          <a:ea typeface="ＭＳ Ｐゴシック" charset="-128"/>
          <a:cs typeface="Verdana"/>
        </a:defRPr>
      </a:lvl2pPr>
      <a:lvl3pPr marL="1079500" indent="-287338" algn="l" rtl="0" eaLnBrk="0" fontAlgn="base" hangingPunct="0">
        <a:lnSpc>
          <a:spcPct val="90000"/>
        </a:lnSpc>
        <a:spcBef>
          <a:spcPct val="25000"/>
        </a:spcBef>
        <a:spcAft>
          <a:spcPct val="0"/>
        </a:spcAft>
        <a:buClr>
          <a:srgbClr val="304090"/>
        </a:buClr>
        <a:buSzPct val="100000"/>
        <a:buFont typeface="Arial" panose="020B0604020202020204" pitchFamily="34" charset="0"/>
        <a:buChar char="•"/>
        <a:defRPr>
          <a:solidFill>
            <a:schemeClr val="tx1"/>
          </a:solidFill>
          <a:latin typeface="Verdana"/>
          <a:ea typeface="ＭＳ Ｐゴシック" charset="-128"/>
          <a:cs typeface="Verdana"/>
        </a:defRPr>
      </a:lvl3pPr>
      <a:lvl4pPr marL="1439863" indent="-287338" algn="l" rtl="0" eaLnBrk="0" fontAlgn="base" hangingPunct="0">
        <a:lnSpc>
          <a:spcPct val="90000"/>
        </a:lnSpc>
        <a:spcBef>
          <a:spcPct val="25000"/>
        </a:spcBef>
        <a:spcAft>
          <a:spcPct val="0"/>
        </a:spcAft>
        <a:buClr>
          <a:srgbClr val="304090"/>
        </a:buClr>
        <a:buSzPct val="100000"/>
        <a:buFont typeface="Arial" panose="020B0604020202020204" pitchFamily="34" charset="0"/>
        <a:buChar char="•"/>
        <a:defRPr>
          <a:solidFill>
            <a:schemeClr val="tx1"/>
          </a:solidFill>
          <a:latin typeface="Verdana"/>
          <a:ea typeface="ＭＳ Ｐゴシック" charset="-128"/>
          <a:cs typeface="Verdana"/>
        </a:defRPr>
      </a:lvl4pPr>
      <a:lvl5pPr marL="1798638" indent="-287338" algn="l" rtl="0" eaLnBrk="0" fontAlgn="base" hangingPunct="0">
        <a:lnSpc>
          <a:spcPct val="90000"/>
        </a:lnSpc>
        <a:spcBef>
          <a:spcPct val="25000"/>
        </a:spcBef>
        <a:spcAft>
          <a:spcPct val="0"/>
        </a:spcAft>
        <a:buClr>
          <a:srgbClr val="304090"/>
        </a:buClr>
        <a:buSzPct val="100000"/>
        <a:buFont typeface="Arial" panose="020B0604020202020204" pitchFamily="34" charset="0"/>
        <a:buChar char="•"/>
        <a:defRPr>
          <a:solidFill>
            <a:schemeClr val="tx1"/>
          </a:solidFill>
          <a:latin typeface="Verdana"/>
          <a:ea typeface="ＭＳ Ｐゴシック" charset="-128"/>
          <a:cs typeface="Verdana"/>
        </a:defRPr>
      </a:lvl5pPr>
      <a:lvl6pPr marL="2160000" indent="-288000" algn="l" rtl="0" eaLnBrk="1" fontAlgn="base" hangingPunct="1">
        <a:lnSpc>
          <a:spcPct val="90000"/>
        </a:lnSpc>
        <a:spcBef>
          <a:spcPct val="25000"/>
        </a:spcBef>
        <a:spcAft>
          <a:spcPct val="0"/>
        </a:spcAft>
        <a:buClr>
          <a:srgbClr val="304090"/>
        </a:buClr>
        <a:buSzPct val="100000"/>
        <a:buFont typeface="Arial"/>
        <a:buChar char="•"/>
        <a:defRPr sz="1800">
          <a:solidFill>
            <a:schemeClr val="tx1"/>
          </a:solidFill>
          <a:latin typeface="Verdana"/>
          <a:ea typeface="ＭＳ Ｐゴシック" charset="-128"/>
          <a:cs typeface="Verdana"/>
        </a:defRPr>
      </a:lvl6pPr>
      <a:lvl7pPr marL="2520000" indent="-288000" algn="l" rtl="0" eaLnBrk="1" fontAlgn="base" hangingPunct="1">
        <a:lnSpc>
          <a:spcPct val="90000"/>
        </a:lnSpc>
        <a:spcBef>
          <a:spcPct val="25000"/>
        </a:spcBef>
        <a:spcAft>
          <a:spcPct val="0"/>
        </a:spcAft>
        <a:buClr>
          <a:srgbClr val="304090"/>
        </a:buClr>
        <a:buSzPct val="100000"/>
        <a:buFont typeface="Arial"/>
        <a:buChar char="•"/>
        <a:defRPr sz="1800">
          <a:solidFill>
            <a:schemeClr val="tx1"/>
          </a:solidFill>
          <a:latin typeface="Verdana"/>
          <a:ea typeface="ＭＳ Ｐゴシック" charset="-128"/>
          <a:cs typeface="Verdana"/>
        </a:defRPr>
      </a:lvl7pPr>
      <a:lvl8pPr marL="2880000" indent="-288000" algn="l" rtl="0" eaLnBrk="1" fontAlgn="base" hangingPunct="1">
        <a:lnSpc>
          <a:spcPct val="90000"/>
        </a:lnSpc>
        <a:spcBef>
          <a:spcPct val="25000"/>
        </a:spcBef>
        <a:spcAft>
          <a:spcPct val="0"/>
        </a:spcAft>
        <a:buClr>
          <a:srgbClr val="304090"/>
        </a:buClr>
        <a:buSzPct val="100000"/>
        <a:buFont typeface="Arial"/>
        <a:buChar char="•"/>
        <a:defRPr sz="1800">
          <a:solidFill>
            <a:schemeClr val="tx1"/>
          </a:solidFill>
          <a:latin typeface="Verdana"/>
          <a:ea typeface="ＭＳ Ｐゴシック" charset="-128"/>
          <a:cs typeface="Verdana"/>
        </a:defRPr>
      </a:lvl8pPr>
      <a:lvl9pPr marL="3240000" indent="-288000" algn="l" rtl="0" eaLnBrk="1" fontAlgn="base" hangingPunct="1">
        <a:lnSpc>
          <a:spcPct val="90000"/>
        </a:lnSpc>
        <a:spcBef>
          <a:spcPct val="25000"/>
        </a:spcBef>
        <a:spcAft>
          <a:spcPct val="0"/>
        </a:spcAft>
        <a:buClr>
          <a:srgbClr val="304090"/>
        </a:buClr>
        <a:buSzPct val="100000"/>
        <a:buFont typeface="Arial"/>
        <a:buChar char="•"/>
        <a:defRPr sz="1800" baseline="0">
          <a:solidFill>
            <a:schemeClr val="tx1"/>
          </a:solidFill>
          <a:latin typeface="Verdana"/>
          <a:ea typeface="ＭＳ Ｐゴシック" charset="-128"/>
          <a:cs typeface="Verdana"/>
        </a:defRPr>
      </a:lvl9pPr>
    </p:bodyStyle>
    <p:otherStyle>
      <a:defPPr>
        <a:defRPr lang="de-D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el 1">
            <a:extLst>
              <a:ext uri="{FF2B5EF4-FFF2-40B4-BE49-F238E27FC236}">
                <a16:creationId xmlns:a16="http://schemas.microsoft.com/office/drawing/2014/main" id="{ECE69413-C468-489C-8AC3-EE4EE4825CB2}"/>
              </a:ext>
            </a:extLst>
          </p:cNvPr>
          <p:cNvSpPr>
            <a:spLocks noGrp="1" noChangeArrowheads="1"/>
          </p:cNvSpPr>
          <p:nvPr>
            <p:ph type="ctrTitle"/>
          </p:nvPr>
        </p:nvSpPr>
        <p:spPr>
          <a:xfrm>
            <a:off x="1827213" y="4197350"/>
            <a:ext cx="8534400" cy="1841500"/>
          </a:xfrm>
        </p:spPr>
        <p:txBody>
          <a:bodyPr/>
          <a:lstStyle/>
          <a:p>
            <a:pPr eaLnBrk="1" hangingPunct="1"/>
            <a:r>
              <a:rPr lang="de-DE" altLang="en-US" dirty="0">
                <a:latin typeface="Verdana" panose="020B0604030504040204" pitchFamily="34" charset="0"/>
                <a:cs typeface="Verdana" panose="020B0604030504040204" pitchFamily="34" charset="0"/>
              </a:rPr>
              <a:t>Supreme Eating </a:t>
            </a:r>
            <a:r>
              <a:rPr lang="de-DE" altLang="en-US" dirty="0" err="1">
                <a:latin typeface="Verdana" panose="020B0604030504040204" pitchFamily="34" charset="0"/>
                <a:cs typeface="Verdana" panose="020B0604030504040204" pitchFamily="34" charset="0"/>
              </a:rPr>
              <a:t>Program</a:t>
            </a:r>
            <a:br>
              <a:rPr lang="de-DE" altLang="en-US" dirty="0">
                <a:latin typeface="Verdana" panose="020B0604030504040204" pitchFamily="34" charset="0"/>
                <a:cs typeface="Verdana" panose="020B0604030504040204" pitchFamily="34" charset="0"/>
              </a:rPr>
            </a:br>
            <a:endParaRPr lang="en-US" altLang="en-US" dirty="0">
              <a:latin typeface="Verdana" panose="020B0604030504040204" pitchFamily="34" charset="0"/>
              <a:cs typeface="Verdana" panose="020B0604030504040204" pitchFamily="34" charset="0"/>
            </a:endParaRPr>
          </a:p>
        </p:txBody>
      </p:sp>
      <p:sp>
        <p:nvSpPr>
          <p:cNvPr id="26627" name="Untertitel 2">
            <a:extLst>
              <a:ext uri="{FF2B5EF4-FFF2-40B4-BE49-F238E27FC236}">
                <a16:creationId xmlns:a16="http://schemas.microsoft.com/office/drawing/2014/main" id="{DBF3DC7E-C45D-469E-B58B-A0DFB8139BB7}"/>
              </a:ext>
            </a:extLst>
          </p:cNvPr>
          <p:cNvSpPr>
            <a:spLocks noGrp="1" noChangeArrowheads="1"/>
          </p:cNvSpPr>
          <p:nvPr>
            <p:ph type="subTitle" idx="1"/>
          </p:nvPr>
        </p:nvSpPr>
        <p:spPr>
          <a:xfrm>
            <a:off x="1827213" y="4837113"/>
            <a:ext cx="8534400" cy="1712912"/>
          </a:xfrm>
        </p:spPr>
        <p:txBody>
          <a:bodyPr/>
          <a:lstStyle/>
          <a:p>
            <a:pPr eaLnBrk="1" hangingPunct="1">
              <a:buFont typeface="Wingdings" panose="05000000000000000000" pitchFamily="2" charset="2"/>
              <a:buNone/>
            </a:pPr>
            <a:r>
              <a:rPr lang="de-DE" altLang="en-US" dirty="0">
                <a:latin typeface="Verdana" panose="020B0604030504040204" pitchFamily="34" charset="0"/>
                <a:cs typeface="Verdana" panose="020B0604030504040204" pitchFamily="34" charset="0"/>
              </a:rPr>
              <a:t>Abnahme des 3. Zyklus</a:t>
            </a:r>
            <a:br>
              <a:rPr lang="de-DE" altLang="en-US" dirty="0">
                <a:latin typeface="Verdana" panose="020B0604030504040204" pitchFamily="34" charset="0"/>
                <a:cs typeface="Verdana" panose="020B0604030504040204" pitchFamily="34" charset="0"/>
              </a:rPr>
            </a:br>
            <a:r>
              <a:rPr lang="de-DE" altLang="en-US" dirty="0">
                <a:latin typeface="Verdana" panose="020B0604030504040204" pitchFamily="34" charset="0"/>
                <a:cs typeface="Verdana" panose="020B0604030504040204" pitchFamily="34" charset="0"/>
              </a:rPr>
              <a:t> </a:t>
            </a:r>
            <a:endParaRPr lang="en-US" altLang="en-US" dirty="0">
              <a:latin typeface="Verdana" panose="020B0604030504040204" pitchFamily="34" charset="0"/>
              <a:cs typeface="Verdana" panose="020B0604030504040204" pitchFamily="34" charset="0"/>
            </a:endParaRPr>
          </a:p>
          <a:p>
            <a:pPr eaLnBrk="1" hangingPunct="1">
              <a:buFont typeface="Wingdings" panose="05000000000000000000" pitchFamily="2" charset="2"/>
              <a:buNone/>
            </a:pPr>
            <a:r>
              <a:rPr lang="en-US" altLang="en-US" sz="1100" dirty="0">
                <a:latin typeface="Verdana" panose="020B0604030504040204" pitchFamily="34" charset="0"/>
                <a:cs typeface="Verdana" panose="020B0604030504040204" pitchFamily="34" charset="0"/>
              </a:rPr>
              <a:t>Nicklas </a:t>
            </a:r>
            <a:r>
              <a:rPr lang="en-US" altLang="en-US" sz="1100" dirty="0" err="1">
                <a:latin typeface="Verdana" panose="020B0604030504040204" pitchFamily="34" charset="0"/>
                <a:cs typeface="Verdana" panose="020B0604030504040204" pitchFamily="34" charset="0"/>
              </a:rPr>
              <a:t>Czorny</a:t>
            </a:r>
            <a:endParaRPr lang="en-US" altLang="en-US" sz="1100" dirty="0">
              <a:latin typeface="Verdana" panose="020B0604030504040204" pitchFamily="34" charset="0"/>
              <a:cs typeface="Verdana" panose="020B0604030504040204" pitchFamily="34" charset="0"/>
            </a:endParaRPr>
          </a:p>
          <a:p>
            <a:pPr eaLnBrk="1" hangingPunct="1">
              <a:buFont typeface="Wingdings" panose="05000000000000000000" pitchFamily="2" charset="2"/>
              <a:buNone/>
            </a:pPr>
            <a:r>
              <a:rPr lang="en-US" altLang="en-US" sz="1100" dirty="0">
                <a:latin typeface="Verdana" panose="020B0604030504040204" pitchFamily="34" charset="0"/>
                <a:cs typeface="Verdana" panose="020B0604030504040204" pitchFamily="34" charset="0"/>
              </a:rPr>
              <a:t>Leon </a:t>
            </a:r>
            <a:r>
              <a:rPr lang="en-US" altLang="en-US" sz="1100" dirty="0" err="1">
                <a:latin typeface="Verdana" panose="020B0604030504040204" pitchFamily="34" charset="0"/>
                <a:cs typeface="Verdana" panose="020B0604030504040204" pitchFamily="34" charset="0"/>
              </a:rPr>
              <a:t>Gashi</a:t>
            </a:r>
            <a:endParaRPr lang="en-US" altLang="en-US" sz="1100" dirty="0">
              <a:latin typeface="Verdana" panose="020B0604030504040204" pitchFamily="34" charset="0"/>
              <a:cs typeface="Verdana" panose="020B0604030504040204" pitchFamily="34" charset="0"/>
            </a:endParaRPr>
          </a:p>
          <a:p>
            <a:pPr eaLnBrk="1" hangingPunct="1">
              <a:buFont typeface="Wingdings" panose="05000000000000000000" pitchFamily="2" charset="2"/>
              <a:buNone/>
            </a:pPr>
            <a:r>
              <a:rPr lang="en-US" altLang="en-US" sz="1100" dirty="0" err="1">
                <a:latin typeface="Verdana" panose="020B0604030504040204" pitchFamily="34" charset="0"/>
                <a:cs typeface="Verdana" panose="020B0604030504040204" pitchFamily="34" charset="0"/>
              </a:rPr>
              <a:t>Oguzhan</a:t>
            </a:r>
            <a:r>
              <a:rPr lang="en-US" altLang="en-US" sz="1100" dirty="0">
                <a:latin typeface="Verdana" panose="020B0604030504040204" pitchFamily="34" charset="0"/>
                <a:cs typeface="Verdana" panose="020B0604030504040204" pitchFamily="34" charset="0"/>
              </a:rPr>
              <a:t> </a:t>
            </a:r>
            <a:r>
              <a:rPr lang="en-US" altLang="en-US" sz="1100" dirty="0" err="1">
                <a:latin typeface="Verdana" panose="020B0604030504040204" pitchFamily="34" charset="0"/>
                <a:cs typeface="Verdana" panose="020B0604030504040204" pitchFamily="34" charset="0"/>
              </a:rPr>
              <a:t>Kaluk</a:t>
            </a:r>
            <a:endParaRPr lang="en-US" altLang="en-US" sz="1100" dirty="0">
              <a:latin typeface="Verdana" panose="020B0604030504040204" pitchFamily="34" charset="0"/>
              <a:cs typeface="Verdana" panose="020B0604030504040204" pitchFamily="34" charset="0"/>
            </a:endParaRPr>
          </a:p>
          <a:p>
            <a:pPr eaLnBrk="1" hangingPunct="1">
              <a:buFont typeface="Wingdings" panose="05000000000000000000" pitchFamily="2" charset="2"/>
              <a:buNone/>
            </a:pPr>
            <a:r>
              <a:rPr lang="en-US" altLang="en-US" sz="1100" dirty="0">
                <a:latin typeface="Verdana" panose="020B0604030504040204" pitchFamily="34" charset="0"/>
                <a:cs typeface="Verdana" panose="020B0604030504040204" pitchFamily="34" charset="0"/>
              </a:rPr>
              <a:t>Alexandra Klein</a:t>
            </a:r>
          </a:p>
          <a:p>
            <a:pPr eaLnBrk="1" hangingPunct="1">
              <a:buFont typeface="Wingdings" panose="05000000000000000000" pitchFamily="2" charset="2"/>
              <a:buNone/>
            </a:pPr>
            <a:r>
              <a:rPr lang="en-US" altLang="en-US" sz="1100" dirty="0" err="1">
                <a:latin typeface="Verdana" panose="020B0604030504040204" pitchFamily="34" charset="0"/>
                <a:cs typeface="Verdana" panose="020B0604030504040204" pitchFamily="34" charset="0"/>
              </a:rPr>
              <a:t>Dursun</a:t>
            </a:r>
            <a:r>
              <a:rPr lang="en-US" altLang="en-US" sz="1100" dirty="0">
                <a:latin typeface="Verdana" panose="020B0604030504040204" pitchFamily="34" charset="0"/>
                <a:cs typeface="Verdana" panose="020B0604030504040204" pitchFamily="34" charset="0"/>
              </a:rPr>
              <a:t> </a:t>
            </a:r>
            <a:r>
              <a:rPr lang="en-US" altLang="en-US" sz="1100" dirty="0" err="1">
                <a:latin typeface="Verdana" panose="020B0604030504040204" pitchFamily="34" charset="0"/>
                <a:cs typeface="Verdana" panose="020B0604030504040204" pitchFamily="34" charset="0"/>
              </a:rPr>
              <a:t>Berat</a:t>
            </a:r>
            <a:r>
              <a:rPr lang="en-US" altLang="en-US" sz="1100" dirty="0">
                <a:latin typeface="Verdana" panose="020B0604030504040204" pitchFamily="34" charset="0"/>
                <a:cs typeface="Verdana" panose="020B0604030504040204" pitchFamily="34" charset="0"/>
              </a:rPr>
              <a:t> </a:t>
            </a:r>
            <a:r>
              <a:rPr lang="en-US" altLang="en-US" sz="1100" dirty="0" err="1">
                <a:latin typeface="Verdana" panose="020B0604030504040204" pitchFamily="34" charset="0"/>
                <a:cs typeface="Verdana" panose="020B0604030504040204" pitchFamily="34" charset="0"/>
              </a:rPr>
              <a:t>Saral</a:t>
            </a:r>
            <a:endParaRPr lang="en-US" altLang="en-US" sz="1100" dirty="0">
              <a:latin typeface="Verdana" panose="020B0604030504040204" pitchFamily="34" charset="0"/>
              <a:cs typeface="Verdana" panose="020B0604030504040204" pitchFamily="34" charset="0"/>
            </a:endParaRPr>
          </a:p>
          <a:p>
            <a:pPr eaLnBrk="1" hangingPunct="1">
              <a:buFont typeface="Wingdings" panose="05000000000000000000" pitchFamily="2" charset="2"/>
              <a:buNone/>
            </a:pPr>
            <a:r>
              <a:rPr lang="en-US" altLang="en-US" sz="1100" dirty="0">
                <a:latin typeface="Verdana" panose="020B0604030504040204" pitchFamily="34" charset="0"/>
                <a:cs typeface="Verdana" panose="020B0604030504040204" pitchFamily="34" charset="0"/>
              </a:rPr>
              <a:t>Nick </a:t>
            </a:r>
            <a:r>
              <a:rPr lang="en-US" altLang="en-US" sz="1100" dirty="0" err="1">
                <a:latin typeface="Verdana" panose="020B0604030504040204" pitchFamily="34" charset="0"/>
                <a:cs typeface="Verdana" panose="020B0604030504040204" pitchFamily="34" charset="0"/>
              </a:rPr>
              <a:t>Waldschmidt</a:t>
            </a:r>
            <a:endParaRPr lang="en-US" altLang="en-US" sz="1100" dirty="0">
              <a:latin typeface="Verdana" panose="020B0604030504040204" pitchFamily="34" charset="0"/>
              <a:cs typeface="Verdana" panose="020B0604030504040204" pitchFamily="34" charset="0"/>
            </a:endParaRPr>
          </a:p>
          <a:p>
            <a:pPr eaLnBrk="1" hangingPunct="1">
              <a:buFont typeface="Wingdings" panose="05000000000000000000" pitchFamily="2" charset="2"/>
              <a:buNone/>
            </a:pPr>
            <a:endParaRPr lang="en-US" altLang="en-US" sz="1400" dirty="0">
              <a:latin typeface="Verdana" panose="020B0604030504040204" pitchFamily="34" charset="0"/>
              <a:cs typeface="Verdana" panose="020B0604030504040204"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el 1">
            <a:extLst>
              <a:ext uri="{FF2B5EF4-FFF2-40B4-BE49-F238E27FC236}">
                <a16:creationId xmlns:a16="http://schemas.microsoft.com/office/drawing/2014/main" id="{C3BA05D6-5513-4A6E-8015-A006AA1ADE23}"/>
              </a:ext>
            </a:extLst>
          </p:cNvPr>
          <p:cNvSpPr>
            <a:spLocks noGrp="1" noChangeArrowheads="1"/>
          </p:cNvSpPr>
          <p:nvPr>
            <p:ph type="title"/>
          </p:nvPr>
        </p:nvSpPr>
        <p:spPr>
          <a:xfrm>
            <a:off x="963613" y="4406900"/>
            <a:ext cx="10363200" cy="1362075"/>
          </a:xfrm>
        </p:spPr>
        <p:txBody>
          <a:bodyPr/>
          <a:lstStyle/>
          <a:p>
            <a:pPr eaLnBrk="1" hangingPunct="1"/>
            <a:r>
              <a:rPr lang="en-US" altLang="en-US" dirty="0" err="1">
                <a:latin typeface="Verdana" panose="020B0604030504040204" pitchFamily="34" charset="0"/>
                <a:cs typeface="Verdana" panose="020B0604030504040204" pitchFamily="34" charset="0"/>
              </a:rPr>
              <a:t>Papierprototypen</a:t>
            </a:r>
            <a:r>
              <a:rPr lang="en-US" altLang="en-US" dirty="0">
                <a:latin typeface="Verdana" panose="020B0604030504040204" pitchFamily="34" charset="0"/>
                <a:cs typeface="Verdana" panose="020B0604030504040204" pitchFamily="34" charset="0"/>
              </a:rPr>
              <a:t> - </a:t>
            </a:r>
            <a:r>
              <a:rPr lang="en-US" altLang="en-US" dirty="0" err="1">
                <a:latin typeface="Verdana" panose="020B0604030504040204" pitchFamily="34" charset="0"/>
                <a:cs typeface="Verdana" panose="020B0604030504040204" pitchFamily="34" charset="0"/>
              </a:rPr>
              <a:t>Statistik</a:t>
            </a:r>
            <a:endParaRPr lang="en-US" altLang="en-US" dirty="0">
              <a:latin typeface="Verdana" panose="020B0604030504040204" pitchFamily="34" charset="0"/>
              <a:cs typeface="Verdana" panose="020B0604030504040204" pitchFamily="34" charset="0"/>
            </a:endParaRPr>
          </a:p>
        </p:txBody>
      </p:sp>
      <p:sp>
        <p:nvSpPr>
          <p:cNvPr id="28676" name="Foliennummernplatzhalter 6">
            <a:extLst>
              <a:ext uri="{FF2B5EF4-FFF2-40B4-BE49-F238E27FC236}">
                <a16:creationId xmlns:a16="http://schemas.microsoft.com/office/drawing/2014/main" id="{074C5679-F6CF-4483-8B8E-CF6295A5C33C}"/>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ct val="25000"/>
              </a:spcBef>
              <a:buClr>
                <a:srgbClr val="304090"/>
              </a:buClr>
              <a:buSzPct val="100000"/>
              <a:buFont typeface="Arial" panose="020B0604020202020204" pitchFamily="34" charset="0"/>
              <a:buChar char="•"/>
              <a:defRPr sz="2000">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1pPr>
            <a:lvl2pPr marL="37931725" indent="-37474525">
              <a:lnSpc>
                <a:spcPct val="90000"/>
              </a:lnSpc>
              <a:spcBef>
                <a:spcPct val="25000"/>
              </a:spcBef>
              <a:buClr>
                <a:srgbClr val="304090"/>
              </a:buClr>
              <a:buSzPct val="100000"/>
              <a:buFont typeface="Arial" panose="020B0604020202020204" pitchFamily="34" charset="0"/>
              <a:buChar char="•"/>
              <a:defRPr>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2pPr>
            <a:lvl3pPr marL="1079500" indent="-287338">
              <a:lnSpc>
                <a:spcPct val="90000"/>
              </a:lnSpc>
              <a:spcBef>
                <a:spcPct val="25000"/>
              </a:spcBef>
              <a:buClr>
                <a:srgbClr val="304090"/>
              </a:buClr>
              <a:buSzPct val="100000"/>
              <a:buFont typeface="Arial" panose="020B0604020202020204" pitchFamily="34" charset="0"/>
              <a:buChar char="•"/>
              <a:defRPr>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3pPr>
            <a:lvl4pPr marL="1439863" indent="-287338">
              <a:lnSpc>
                <a:spcPct val="90000"/>
              </a:lnSpc>
              <a:spcBef>
                <a:spcPct val="25000"/>
              </a:spcBef>
              <a:buClr>
                <a:srgbClr val="304090"/>
              </a:buClr>
              <a:buSzPct val="100000"/>
              <a:buFont typeface="Arial" panose="020B0604020202020204" pitchFamily="34" charset="0"/>
              <a:buChar char="•"/>
              <a:defRPr>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4pPr>
            <a:lvl5pPr marL="1798638" indent="-287338">
              <a:lnSpc>
                <a:spcPct val="90000"/>
              </a:lnSpc>
              <a:spcBef>
                <a:spcPct val="25000"/>
              </a:spcBef>
              <a:buClr>
                <a:srgbClr val="304090"/>
              </a:buClr>
              <a:buSzPct val="100000"/>
              <a:buFont typeface="Arial" panose="020B0604020202020204" pitchFamily="34" charset="0"/>
              <a:buChar char="•"/>
              <a:defRPr>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5pPr>
            <a:lvl6pPr marL="2255838" indent="-287338" eaLnBrk="0" fontAlgn="base" hangingPunct="0">
              <a:lnSpc>
                <a:spcPct val="90000"/>
              </a:lnSpc>
              <a:spcBef>
                <a:spcPct val="25000"/>
              </a:spcBef>
              <a:spcAft>
                <a:spcPct val="0"/>
              </a:spcAft>
              <a:buClr>
                <a:srgbClr val="304090"/>
              </a:buClr>
              <a:buSzPct val="100000"/>
              <a:buFont typeface="Arial" panose="020B0604020202020204" pitchFamily="34" charset="0"/>
              <a:buChar char="•"/>
              <a:defRPr>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6pPr>
            <a:lvl7pPr marL="2713038" indent="-287338" eaLnBrk="0" fontAlgn="base" hangingPunct="0">
              <a:lnSpc>
                <a:spcPct val="90000"/>
              </a:lnSpc>
              <a:spcBef>
                <a:spcPct val="25000"/>
              </a:spcBef>
              <a:spcAft>
                <a:spcPct val="0"/>
              </a:spcAft>
              <a:buClr>
                <a:srgbClr val="304090"/>
              </a:buClr>
              <a:buSzPct val="100000"/>
              <a:buFont typeface="Arial" panose="020B0604020202020204" pitchFamily="34" charset="0"/>
              <a:buChar char="•"/>
              <a:defRPr>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7pPr>
            <a:lvl8pPr marL="3170238" indent="-287338" eaLnBrk="0" fontAlgn="base" hangingPunct="0">
              <a:lnSpc>
                <a:spcPct val="90000"/>
              </a:lnSpc>
              <a:spcBef>
                <a:spcPct val="25000"/>
              </a:spcBef>
              <a:spcAft>
                <a:spcPct val="0"/>
              </a:spcAft>
              <a:buClr>
                <a:srgbClr val="304090"/>
              </a:buClr>
              <a:buSzPct val="100000"/>
              <a:buFont typeface="Arial" panose="020B0604020202020204" pitchFamily="34" charset="0"/>
              <a:buChar char="•"/>
              <a:defRPr>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8pPr>
            <a:lvl9pPr marL="3627438" indent="-287338" eaLnBrk="0" fontAlgn="base" hangingPunct="0">
              <a:lnSpc>
                <a:spcPct val="90000"/>
              </a:lnSpc>
              <a:spcBef>
                <a:spcPct val="25000"/>
              </a:spcBef>
              <a:spcAft>
                <a:spcPct val="0"/>
              </a:spcAft>
              <a:buClr>
                <a:srgbClr val="304090"/>
              </a:buClr>
              <a:buSzPct val="100000"/>
              <a:buFont typeface="Arial" panose="020B0604020202020204" pitchFamily="34" charset="0"/>
              <a:buChar char="•"/>
              <a:defRPr>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9pPr>
          </a:lstStyle>
          <a:p>
            <a:pPr>
              <a:spcBef>
                <a:spcPct val="50000"/>
              </a:spcBef>
              <a:buClr>
                <a:schemeClr val="tx2"/>
              </a:buClr>
              <a:buSzPct val="75000"/>
              <a:buFont typeface="Wingdings" panose="05000000000000000000" pitchFamily="2" charset="2"/>
              <a:buNone/>
            </a:pPr>
            <a:fld id="{3753B3A1-861B-4E08-974F-CE2052DD2263}" type="slidenum">
              <a:rPr lang="de-DE" altLang="en-US" sz="1200" smtClean="0"/>
              <a:pPr>
                <a:spcBef>
                  <a:spcPct val="50000"/>
                </a:spcBef>
                <a:buClr>
                  <a:schemeClr val="tx2"/>
                </a:buClr>
                <a:buSzPct val="75000"/>
                <a:buFont typeface="Wingdings" panose="05000000000000000000" pitchFamily="2" charset="2"/>
                <a:buNone/>
              </a:pPr>
              <a:t>10</a:t>
            </a:fld>
            <a:endParaRPr lang="de-DE" altLang="en-US" sz="1200"/>
          </a:p>
        </p:txBody>
      </p:sp>
      <p:sp>
        <p:nvSpPr>
          <p:cNvPr id="6" name="Textplatzhalter 2">
            <a:extLst>
              <a:ext uri="{FF2B5EF4-FFF2-40B4-BE49-F238E27FC236}">
                <a16:creationId xmlns:a16="http://schemas.microsoft.com/office/drawing/2014/main" id="{0B5C8680-2C09-49D7-A216-95DCF06845A5}"/>
              </a:ext>
            </a:extLst>
          </p:cNvPr>
          <p:cNvSpPr>
            <a:spLocks noGrp="1" noChangeArrowheads="1"/>
          </p:cNvSpPr>
          <p:nvPr>
            <p:ph type="body" idx="1"/>
          </p:nvPr>
        </p:nvSpPr>
        <p:spPr>
          <a:xfrm>
            <a:off x="963613" y="2906712"/>
            <a:ext cx="7772400" cy="1500188"/>
          </a:xfrm>
        </p:spPr>
        <p:txBody>
          <a:bodyPr/>
          <a:lstStyle/>
          <a:p>
            <a:pPr eaLnBrk="1" hangingPunct="1"/>
            <a:r>
              <a:rPr lang="en-US" altLang="en-US" dirty="0" err="1">
                <a:latin typeface="Verdana" panose="020B0604030504040204" pitchFamily="34" charset="0"/>
                <a:cs typeface="Verdana" panose="020B0604030504040204" pitchFamily="34" charset="0"/>
              </a:rPr>
              <a:t>Kapitel</a:t>
            </a:r>
            <a:r>
              <a:rPr lang="en-US" altLang="en-US" dirty="0">
                <a:latin typeface="Verdana" panose="020B0604030504040204" pitchFamily="34" charset="0"/>
                <a:cs typeface="Verdana" panose="020B0604030504040204" pitchFamily="34" charset="0"/>
              </a:rPr>
              <a:t> 1.3:</a:t>
            </a:r>
          </a:p>
        </p:txBody>
      </p:sp>
    </p:spTree>
    <p:extLst>
      <p:ext uri="{BB962C8B-B14F-4D97-AF65-F5344CB8AC3E}">
        <p14:creationId xmlns:p14="http://schemas.microsoft.com/office/powerpoint/2010/main" val="21372365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Foliennummernplatzhalter 6">
            <a:extLst>
              <a:ext uri="{FF2B5EF4-FFF2-40B4-BE49-F238E27FC236}">
                <a16:creationId xmlns:a16="http://schemas.microsoft.com/office/drawing/2014/main" id="{AD36A61C-1424-4C31-BAA8-AC16F92FC059}"/>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ct val="25000"/>
              </a:spcBef>
              <a:buClr>
                <a:srgbClr val="304090"/>
              </a:buClr>
              <a:buSzPct val="100000"/>
              <a:buFont typeface="Arial" panose="020B0604020202020204" pitchFamily="34" charset="0"/>
              <a:buChar char="•"/>
              <a:defRPr sz="2000">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1pPr>
            <a:lvl2pPr marL="37931725" indent="-37474525">
              <a:lnSpc>
                <a:spcPct val="90000"/>
              </a:lnSpc>
              <a:spcBef>
                <a:spcPct val="25000"/>
              </a:spcBef>
              <a:buClr>
                <a:srgbClr val="304090"/>
              </a:buClr>
              <a:buSzPct val="100000"/>
              <a:buFont typeface="Arial" panose="020B0604020202020204" pitchFamily="34" charset="0"/>
              <a:buChar char="•"/>
              <a:defRPr>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2pPr>
            <a:lvl3pPr marL="1079500" indent="-287338">
              <a:lnSpc>
                <a:spcPct val="90000"/>
              </a:lnSpc>
              <a:spcBef>
                <a:spcPct val="25000"/>
              </a:spcBef>
              <a:buClr>
                <a:srgbClr val="304090"/>
              </a:buClr>
              <a:buSzPct val="100000"/>
              <a:buFont typeface="Arial" panose="020B0604020202020204" pitchFamily="34" charset="0"/>
              <a:buChar char="•"/>
              <a:defRPr>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3pPr>
            <a:lvl4pPr marL="1439863" indent="-287338">
              <a:lnSpc>
                <a:spcPct val="90000"/>
              </a:lnSpc>
              <a:spcBef>
                <a:spcPct val="25000"/>
              </a:spcBef>
              <a:buClr>
                <a:srgbClr val="304090"/>
              </a:buClr>
              <a:buSzPct val="100000"/>
              <a:buFont typeface="Arial" panose="020B0604020202020204" pitchFamily="34" charset="0"/>
              <a:buChar char="•"/>
              <a:defRPr>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4pPr>
            <a:lvl5pPr marL="1798638" indent="-287338">
              <a:lnSpc>
                <a:spcPct val="90000"/>
              </a:lnSpc>
              <a:spcBef>
                <a:spcPct val="25000"/>
              </a:spcBef>
              <a:buClr>
                <a:srgbClr val="304090"/>
              </a:buClr>
              <a:buSzPct val="100000"/>
              <a:buFont typeface="Arial" panose="020B0604020202020204" pitchFamily="34" charset="0"/>
              <a:buChar char="•"/>
              <a:defRPr>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5pPr>
            <a:lvl6pPr marL="2255838" indent="-287338" eaLnBrk="0" fontAlgn="base" hangingPunct="0">
              <a:lnSpc>
                <a:spcPct val="90000"/>
              </a:lnSpc>
              <a:spcBef>
                <a:spcPct val="25000"/>
              </a:spcBef>
              <a:spcAft>
                <a:spcPct val="0"/>
              </a:spcAft>
              <a:buClr>
                <a:srgbClr val="304090"/>
              </a:buClr>
              <a:buSzPct val="100000"/>
              <a:buFont typeface="Arial" panose="020B0604020202020204" pitchFamily="34" charset="0"/>
              <a:buChar char="•"/>
              <a:defRPr>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6pPr>
            <a:lvl7pPr marL="2713038" indent="-287338" eaLnBrk="0" fontAlgn="base" hangingPunct="0">
              <a:lnSpc>
                <a:spcPct val="90000"/>
              </a:lnSpc>
              <a:spcBef>
                <a:spcPct val="25000"/>
              </a:spcBef>
              <a:spcAft>
                <a:spcPct val="0"/>
              </a:spcAft>
              <a:buClr>
                <a:srgbClr val="304090"/>
              </a:buClr>
              <a:buSzPct val="100000"/>
              <a:buFont typeface="Arial" panose="020B0604020202020204" pitchFamily="34" charset="0"/>
              <a:buChar char="•"/>
              <a:defRPr>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7pPr>
            <a:lvl8pPr marL="3170238" indent="-287338" eaLnBrk="0" fontAlgn="base" hangingPunct="0">
              <a:lnSpc>
                <a:spcPct val="90000"/>
              </a:lnSpc>
              <a:spcBef>
                <a:spcPct val="25000"/>
              </a:spcBef>
              <a:spcAft>
                <a:spcPct val="0"/>
              </a:spcAft>
              <a:buClr>
                <a:srgbClr val="304090"/>
              </a:buClr>
              <a:buSzPct val="100000"/>
              <a:buFont typeface="Arial" panose="020B0604020202020204" pitchFamily="34" charset="0"/>
              <a:buChar char="•"/>
              <a:defRPr>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8pPr>
            <a:lvl9pPr marL="3627438" indent="-287338" eaLnBrk="0" fontAlgn="base" hangingPunct="0">
              <a:lnSpc>
                <a:spcPct val="90000"/>
              </a:lnSpc>
              <a:spcBef>
                <a:spcPct val="25000"/>
              </a:spcBef>
              <a:spcAft>
                <a:spcPct val="0"/>
              </a:spcAft>
              <a:buClr>
                <a:srgbClr val="304090"/>
              </a:buClr>
              <a:buSzPct val="100000"/>
              <a:buFont typeface="Arial" panose="020B0604020202020204" pitchFamily="34" charset="0"/>
              <a:buChar char="•"/>
              <a:defRPr>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9pPr>
          </a:lstStyle>
          <a:p>
            <a:pPr>
              <a:spcBef>
                <a:spcPct val="50000"/>
              </a:spcBef>
              <a:buClr>
                <a:schemeClr val="tx2"/>
              </a:buClr>
              <a:buSzPct val="75000"/>
              <a:buFont typeface="Wingdings" panose="05000000000000000000" pitchFamily="2" charset="2"/>
              <a:buNone/>
            </a:pPr>
            <a:fld id="{B99B34C8-31F5-4CF5-BF20-BD5BBEDE527D}" type="slidenum">
              <a:rPr lang="de-DE" altLang="en-US" sz="1200" smtClean="0"/>
              <a:pPr>
                <a:spcBef>
                  <a:spcPct val="50000"/>
                </a:spcBef>
                <a:buClr>
                  <a:schemeClr val="tx2"/>
                </a:buClr>
                <a:buSzPct val="75000"/>
                <a:buFont typeface="Wingdings" panose="05000000000000000000" pitchFamily="2" charset="2"/>
                <a:buNone/>
              </a:pPr>
              <a:t>11</a:t>
            </a:fld>
            <a:endParaRPr lang="de-DE" altLang="en-US" sz="1200"/>
          </a:p>
        </p:txBody>
      </p:sp>
      <p:sp>
        <p:nvSpPr>
          <p:cNvPr id="36867" name="Titel 5">
            <a:extLst>
              <a:ext uri="{FF2B5EF4-FFF2-40B4-BE49-F238E27FC236}">
                <a16:creationId xmlns:a16="http://schemas.microsoft.com/office/drawing/2014/main" id="{953CC948-9D77-46CF-ACEB-670A5D2388C7}"/>
              </a:ext>
            </a:extLst>
          </p:cNvPr>
          <p:cNvSpPr>
            <a:spLocks noGrp="1" noChangeArrowheads="1"/>
          </p:cNvSpPr>
          <p:nvPr>
            <p:ph type="title"/>
          </p:nvPr>
        </p:nvSpPr>
        <p:spPr>
          <a:xfrm>
            <a:off x="409575" y="199741"/>
            <a:ext cx="11377613" cy="1162050"/>
          </a:xfrm>
        </p:spPr>
        <p:txBody>
          <a:bodyPr/>
          <a:lstStyle/>
          <a:p>
            <a:pPr eaLnBrk="1" hangingPunct="1"/>
            <a:r>
              <a:rPr lang="en-US" altLang="en-US" dirty="0" err="1">
                <a:latin typeface="Verdana" panose="020B0604030504040204" pitchFamily="34" charset="0"/>
                <a:cs typeface="Verdana" panose="020B0604030504040204" pitchFamily="34" charset="0"/>
              </a:rPr>
              <a:t>Papierprototypen</a:t>
            </a:r>
            <a:r>
              <a:rPr lang="en-US" altLang="en-US" dirty="0">
                <a:latin typeface="Verdana" panose="020B0604030504040204" pitchFamily="34" charset="0"/>
                <a:cs typeface="Verdana" panose="020B0604030504040204" pitchFamily="34" charset="0"/>
              </a:rPr>
              <a:t> – </a:t>
            </a:r>
            <a:r>
              <a:rPr lang="en-US" altLang="en-US" dirty="0" err="1">
                <a:latin typeface="Verdana" panose="020B0604030504040204" pitchFamily="34" charset="0"/>
                <a:cs typeface="Verdana" panose="020B0604030504040204" pitchFamily="34" charset="0"/>
              </a:rPr>
              <a:t>Restaurantstatistik</a:t>
            </a:r>
            <a:r>
              <a:rPr lang="en-US" altLang="en-US" dirty="0">
                <a:latin typeface="Verdana" panose="020B0604030504040204" pitchFamily="34" charset="0"/>
                <a:cs typeface="Verdana" panose="020B0604030504040204" pitchFamily="34" charset="0"/>
              </a:rPr>
              <a:t> (</a:t>
            </a:r>
            <a:r>
              <a:rPr lang="en-US" altLang="en-US" dirty="0" err="1">
                <a:latin typeface="Verdana" panose="020B0604030504040204" pitchFamily="34" charset="0"/>
                <a:cs typeface="Verdana" panose="020B0604030504040204" pitchFamily="34" charset="0"/>
              </a:rPr>
              <a:t>geplant</a:t>
            </a:r>
            <a:r>
              <a:rPr lang="en-US" altLang="en-US" dirty="0">
                <a:latin typeface="Verdana" panose="020B0604030504040204" pitchFamily="34" charset="0"/>
                <a:cs typeface="Verdana" panose="020B0604030504040204" pitchFamily="34" charset="0"/>
              </a:rPr>
              <a:t>)</a:t>
            </a:r>
          </a:p>
        </p:txBody>
      </p:sp>
      <p:sp>
        <p:nvSpPr>
          <p:cNvPr id="36868" name="Rectangle 6">
            <a:extLst>
              <a:ext uri="{FF2B5EF4-FFF2-40B4-BE49-F238E27FC236}">
                <a16:creationId xmlns:a16="http://schemas.microsoft.com/office/drawing/2014/main" id="{552060EB-B8B6-416C-9AB9-DEF6EA2404DA}"/>
              </a:ext>
            </a:extLst>
          </p:cNvPr>
          <p:cNvSpPr>
            <a:spLocks noChangeArrowheads="1"/>
          </p:cNvSpPr>
          <p:nvPr/>
        </p:nvSpPr>
        <p:spPr bwMode="auto">
          <a:xfrm>
            <a:off x="263525" y="688975"/>
            <a:ext cx="13412788" cy="46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6" name="Textfeld 5">
            <a:extLst>
              <a:ext uri="{FF2B5EF4-FFF2-40B4-BE49-F238E27FC236}">
                <a16:creationId xmlns:a16="http://schemas.microsoft.com/office/drawing/2014/main" id="{E121A676-AC22-414D-9D0A-1A025767EDDB}"/>
              </a:ext>
            </a:extLst>
          </p:cNvPr>
          <p:cNvSpPr txBox="1"/>
          <p:nvPr/>
        </p:nvSpPr>
        <p:spPr>
          <a:xfrm>
            <a:off x="2297495" y="5253894"/>
            <a:ext cx="2341957" cy="249684"/>
          </a:xfrm>
          <a:prstGeom prst="rect">
            <a:avLst/>
          </a:prstGeom>
          <a:noFill/>
        </p:spPr>
        <p:txBody>
          <a:bodyPr wrap="square">
            <a:spAutoFit/>
          </a:bodyPr>
          <a:lstStyle/>
          <a:p>
            <a:pPr>
              <a:lnSpc>
                <a:spcPct val="107000"/>
              </a:lnSpc>
              <a:spcAft>
                <a:spcPts val="800"/>
              </a:spcAft>
            </a:pPr>
            <a:r>
              <a:rPr lang="de-DE" sz="1000" dirty="0">
                <a:effectLst/>
                <a:latin typeface="Calibri" panose="020F0502020204030204" pitchFamily="34" charset="0"/>
                <a:ea typeface="Calibri" panose="020F0502020204030204" pitchFamily="34" charset="0"/>
                <a:cs typeface="Calibri" panose="020F0502020204030204" pitchFamily="34" charset="0"/>
              </a:rPr>
              <a:t>Abbildung </a:t>
            </a:r>
            <a:r>
              <a:rPr lang="de-DE" sz="1000" dirty="0">
                <a:latin typeface="Calibri" panose="020F0502020204030204" pitchFamily="34" charset="0"/>
                <a:ea typeface="Calibri" panose="020F0502020204030204" pitchFamily="34" charset="0"/>
                <a:cs typeface="Calibri" panose="020F0502020204030204" pitchFamily="34" charset="0"/>
              </a:rPr>
              <a:t>1</a:t>
            </a:r>
            <a:r>
              <a:rPr lang="de-DE" sz="1000" dirty="0">
                <a:effectLst/>
                <a:latin typeface="Calibri" panose="020F0502020204030204" pitchFamily="34" charset="0"/>
                <a:ea typeface="Calibri" panose="020F0502020204030204" pitchFamily="34" charset="0"/>
                <a:cs typeface="Calibri" panose="020F0502020204030204" pitchFamily="34" charset="0"/>
              </a:rPr>
              <a:t>: Restaurantstatistik</a:t>
            </a:r>
            <a:endParaRPr lang="de-DE" sz="10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8" name="Grafik 7">
            <a:extLst>
              <a:ext uri="{FF2B5EF4-FFF2-40B4-BE49-F238E27FC236}">
                <a16:creationId xmlns:a16="http://schemas.microsoft.com/office/drawing/2014/main" id="{C118A750-E84C-4CF3-98AE-AC1B0EB7C58D}"/>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97495" y="1066109"/>
            <a:ext cx="5963635" cy="3981531"/>
          </a:xfrm>
          <a:prstGeom prst="rect">
            <a:avLst/>
          </a:prstGeom>
          <a:noFill/>
          <a:ln>
            <a:noFill/>
          </a:ln>
        </p:spPr>
      </p:pic>
      <p:sp>
        <p:nvSpPr>
          <p:cNvPr id="7" name="Textfeld 6">
            <a:extLst>
              <a:ext uri="{FF2B5EF4-FFF2-40B4-BE49-F238E27FC236}">
                <a16:creationId xmlns:a16="http://schemas.microsoft.com/office/drawing/2014/main" id="{C6B0F542-8763-42AC-869C-7A8232888FA5}"/>
              </a:ext>
            </a:extLst>
          </p:cNvPr>
          <p:cNvSpPr txBox="1"/>
          <p:nvPr/>
        </p:nvSpPr>
        <p:spPr>
          <a:xfrm>
            <a:off x="404812" y="617972"/>
            <a:ext cx="2341957" cy="249684"/>
          </a:xfrm>
          <a:prstGeom prst="rect">
            <a:avLst/>
          </a:prstGeom>
          <a:noFill/>
        </p:spPr>
        <p:txBody>
          <a:bodyPr wrap="square">
            <a:spAutoFit/>
          </a:bodyPr>
          <a:lstStyle/>
          <a:p>
            <a:pPr>
              <a:lnSpc>
                <a:spcPct val="107000"/>
              </a:lnSpc>
              <a:spcAft>
                <a:spcPts val="800"/>
              </a:spcAft>
            </a:pPr>
            <a:r>
              <a:rPr lang="de-DE" sz="1000" dirty="0">
                <a:latin typeface="Calibri" panose="020F0502020204030204" pitchFamily="34" charset="0"/>
                <a:ea typeface="Calibri" panose="020F0502020204030204" pitchFamily="34" charset="0"/>
                <a:cs typeface="Calibri" panose="020F0502020204030204" pitchFamily="34" charset="0"/>
              </a:rPr>
              <a:t>Nicklas</a:t>
            </a:r>
            <a:endParaRPr lang="de-DE" sz="1000" dirty="0">
              <a:effectLst/>
              <a:latin typeface="Calibri" panose="020F0502020204030204" pitchFamily="34" charset="0"/>
              <a:ea typeface="Calibri" panose="020F0502020204030204" pitchFamily="34" charset="0"/>
              <a:cs typeface="Times New Roman" panose="02020603050405020304" pitchFamily="18"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Foliennummernplatzhalter 6">
            <a:extLst>
              <a:ext uri="{FF2B5EF4-FFF2-40B4-BE49-F238E27FC236}">
                <a16:creationId xmlns:a16="http://schemas.microsoft.com/office/drawing/2014/main" id="{AD36A61C-1424-4C31-BAA8-AC16F92FC059}"/>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ct val="25000"/>
              </a:spcBef>
              <a:buClr>
                <a:srgbClr val="304090"/>
              </a:buClr>
              <a:buSzPct val="100000"/>
              <a:buFont typeface="Arial" panose="020B0604020202020204" pitchFamily="34" charset="0"/>
              <a:buChar char="•"/>
              <a:defRPr sz="2000">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1pPr>
            <a:lvl2pPr marL="37931725" indent="-37474525">
              <a:lnSpc>
                <a:spcPct val="90000"/>
              </a:lnSpc>
              <a:spcBef>
                <a:spcPct val="25000"/>
              </a:spcBef>
              <a:buClr>
                <a:srgbClr val="304090"/>
              </a:buClr>
              <a:buSzPct val="100000"/>
              <a:buFont typeface="Arial" panose="020B0604020202020204" pitchFamily="34" charset="0"/>
              <a:buChar char="•"/>
              <a:defRPr>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2pPr>
            <a:lvl3pPr marL="1079500" indent="-287338">
              <a:lnSpc>
                <a:spcPct val="90000"/>
              </a:lnSpc>
              <a:spcBef>
                <a:spcPct val="25000"/>
              </a:spcBef>
              <a:buClr>
                <a:srgbClr val="304090"/>
              </a:buClr>
              <a:buSzPct val="100000"/>
              <a:buFont typeface="Arial" panose="020B0604020202020204" pitchFamily="34" charset="0"/>
              <a:buChar char="•"/>
              <a:defRPr>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3pPr>
            <a:lvl4pPr marL="1439863" indent="-287338">
              <a:lnSpc>
                <a:spcPct val="90000"/>
              </a:lnSpc>
              <a:spcBef>
                <a:spcPct val="25000"/>
              </a:spcBef>
              <a:buClr>
                <a:srgbClr val="304090"/>
              </a:buClr>
              <a:buSzPct val="100000"/>
              <a:buFont typeface="Arial" panose="020B0604020202020204" pitchFamily="34" charset="0"/>
              <a:buChar char="•"/>
              <a:defRPr>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4pPr>
            <a:lvl5pPr marL="1798638" indent="-287338">
              <a:lnSpc>
                <a:spcPct val="90000"/>
              </a:lnSpc>
              <a:spcBef>
                <a:spcPct val="25000"/>
              </a:spcBef>
              <a:buClr>
                <a:srgbClr val="304090"/>
              </a:buClr>
              <a:buSzPct val="100000"/>
              <a:buFont typeface="Arial" panose="020B0604020202020204" pitchFamily="34" charset="0"/>
              <a:buChar char="•"/>
              <a:defRPr>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5pPr>
            <a:lvl6pPr marL="2255838" indent="-287338" eaLnBrk="0" fontAlgn="base" hangingPunct="0">
              <a:lnSpc>
                <a:spcPct val="90000"/>
              </a:lnSpc>
              <a:spcBef>
                <a:spcPct val="25000"/>
              </a:spcBef>
              <a:spcAft>
                <a:spcPct val="0"/>
              </a:spcAft>
              <a:buClr>
                <a:srgbClr val="304090"/>
              </a:buClr>
              <a:buSzPct val="100000"/>
              <a:buFont typeface="Arial" panose="020B0604020202020204" pitchFamily="34" charset="0"/>
              <a:buChar char="•"/>
              <a:defRPr>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6pPr>
            <a:lvl7pPr marL="2713038" indent="-287338" eaLnBrk="0" fontAlgn="base" hangingPunct="0">
              <a:lnSpc>
                <a:spcPct val="90000"/>
              </a:lnSpc>
              <a:spcBef>
                <a:spcPct val="25000"/>
              </a:spcBef>
              <a:spcAft>
                <a:spcPct val="0"/>
              </a:spcAft>
              <a:buClr>
                <a:srgbClr val="304090"/>
              </a:buClr>
              <a:buSzPct val="100000"/>
              <a:buFont typeface="Arial" panose="020B0604020202020204" pitchFamily="34" charset="0"/>
              <a:buChar char="•"/>
              <a:defRPr>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7pPr>
            <a:lvl8pPr marL="3170238" indent="-287338" eaLnBrk="0" fontAlgn="base" hangingPunct="0">
              <a:lnSpc>
                <a:spcPct val="90000"/>
              </a:lnSpc>
              <a:spcBef>
                <a:spcPct val="25000"/>
              </a:spcBef>
              <a:spcAft>
                <a:spcPct val="0"/>
              </a:spcAft>
              <a:buClr>
                <a:srgbClr val="304090"/>
              </a:buClr>
              <a:buSzPct val="100000"/>
              <a:buFont typeface="Arial" panose="020B0604020202020204" pitchFamily="34" charset="0"/>
              <a:buChar char="•"/>
              <a:defRPr>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8pPr>
            <a:lvl9pPr marL="3627438" indent="-287338" eaLnBrk="0" fontAlgn="base" hangingPunct="0">
              <a:lnSpc>
                <a:spcPct val="90000"/>
              </a:lnSpc>
              <a:spcBef>
                <a:spcPct val="25000"/>
              </a:spcBef>
              <a:spcAft>
                <a:spcPct val="0"/>
              </a:spcAft>
              <a:buClr>
                <a:srgbClr val="304090"/>
              </a:buClr>
              <a:buSzPct val="100000"/>
              <a:buFont typeface="Arial" panose="020B0604020202020204" pitchFamily="34" charset="0"/>
              <a:buChar char="•"/>
              <a:defRPr>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9pPr>
          </a:lstStyle>
          <a:p>
            <a:pPr>
              <a:spcBef>
                <a:spcPct val="50000"/>
              </a:spcBef>
              <a:buClr>
                <a:schemeClr val="tx2"/>
              </a:buClr>
              <a:buSzPct val="75000"/>
              <a:buFont typeface="Wingdings" panose="05000000000000000000" pitchFamily="2" charset="2"/>
              <a:buNone/>
            </a:pPr>
            <a:fld id="{B99B34C8-31F5-4CF5-BF20-BD5BBEDE527D}" type="slidenum">
              <a:rPr lang="de-DE" altLang="en-US" sz="1200" smtClean="0"/>
              <a:pPr>
                <a:spcBef>
                  <a:spcPct val="50000"/>
                </a:spcBef>
                <a:buClr>
                  <a:schemeClr val="tx2"/>
                </a:buClr>
                <a:buSzPct val="75000"/>
                <a:buFont typeface="Wingdings" panose="05000000000000000000" pitchFamily="2" charset="2"/>
                <a:buNone/>
              </a:pPr>
              <a:t>12</a:t>
            </a:fld>
            <a:endParaRPr lang="de-DE" altLang="en-US" sz="1200"/>
          </a:p>
        </p:txBody>
      </p:sp>
      <p:sp>
        <p:nvSpPr>
          <p:cNvPr id="36867" name="Titel 5">
            <a:extLst>
              <a:ext uri="{FF2B5EF4-FFF2-40B4-BE49-F238E27FC236}">
                <a16:creationId xmlns:a16="http://schemas.microsoft.com/office/drawing/2014/main" id="{953CC948-9D77-46CF-ACEB-670A5D2388C7}"/>
              </a:ext>
            </a:extLst>
          </p:cNvPr>
          <p:cNvSpPr>
            <a:spLocks noGrp="1" noChangeArrowheads="1"/>
          </p:cNvSpPr>
          <p:nvPr>
            <p:ph type="title"/>
          </p:nvPr>
        </p:nvSpPr>
        <p:spPr>
          <a:xfrm>
            <a:off x="409575" y="199741"/>
            <a:ext cx="11377613" cy="1162050"/>
          </a:xfrm>
        </p:spPr>
        <p:txBody>
          <a:bodyPr/>
          <a:lstStyle/>
          <a:p>
            <a:pPr eaLnBrk="1" hangingPunct="1"/>
            <a:r>
              <a:rPr lang="en-US" altLang="en-US" dirty="0" err="1">
                <a:latin typeface="Verdana" panose="020B0604030504040204" pitchFamily="34" charset="0"/>
                <a:cs typeface="Verdana" panose="020B0604030504040204" pitchFamily="34" charset="0"/>
              </a:rPr>
              <a:t>Papierprototypen</a:t>
            </a:r>
            <a:r>
              <a:rPr lang="en-US" altLang="en-US" dirty="0">
                <a:latin typeface="Verdana" panose="020B0604030504040204" pitchFamily="34" charset="0"/>
                <a:cs typeface="Verdana" panose="020B0604030504040204" pitchFamily="34" charset="0"/>
              </a:rPr>
              <a:t> – </a:t>
            </a:r>
            <a:r>
              <a:rPr lang="en-US" altLang="en-US" dirty="0" err="1">
                <a:latin typeface="Verdana" panose="020B0604030504040204" pitchFamily="34" charset="0"/>
                <a:cs typeface="Verdana" panose="020B0604030504040204" pitchFamily="34" charset="0"/>
              </a:rPr>
              <a:t>Statistik</a:t>
            </a:r>
            <a:r>
              <a:rPr lang="en-US" altLang="en-US" dirty="0">
                <a:latin typeface="Verdana" panose="020B0604030504040204" pitchFamily="34" charset="0"/>
                <a:cs typeface="Verdana" panose="020B0604030504040204" pitchFamily="34" charset="0"/>
              </a:rPr>
              <a:t> (</a:t>
            </a:r>
            <a:r>
              <a:rPr lang="en-US" altLang="en-US" dirty="0" err="1">
                <a:latin typeface="Verdana" panose="020B0604030504040204" pitchFamily="34" charset="0"/>
                <a:cs typeface="Verdana" panose="020B0604030504040204" pitchFamily="34" charset="0"/>
              </a:rPr>
              <a:t>im</a:t>
            </a:r>
            <a:r>
              <a:rPr lang="en-US" altLang="en-US" dirty="0">
                <a:latin typeface="Verdana" panose="020B0604030504040204" pitchFamily="34" charset="0"/>
                <a:cs typeface="Verdana" panose="020B0604030504040204" pitchFamily="34" charset="0"/>
              </a:rPr>
              <a:t> </a:t>
            </a:r>
            <a:r>
              <a:rPr lang="en-US" altLang="en-US" dirty="0" err="1">
                <a:latin typeface="Verdana" panose="020B0604030504040204" pitchFamily="34" charset="0"/>
                <a:cs typeface="Verdana" panose="020B0604030504040204" pitchFamily="34" charset="0"/>
              </a:rPr>
              <a:t>Programm</a:t>
            </a:r>
            <a:r>
              <a:rPr lang="en-US" altLang="en-US" dirty="0">
                <a:latin typeface="Verdana" panose="020B0604030504040204" pitchFamily="34" charset="0"/>
                <a:cs typeface="Verdana" panose="020B0604030504040204" pitchFamily="34" charset="0"/>
              </a:rPr>
              <a:t>)</a:t>
            </a:r>
          </a:p>
        </p:txBody>
      </p:sp>
      <p:sp>
        <p:nvSpPr>
          <p:cNvPr id="36868" name="Rectangle 6">
            <a:extLst>
              <a:ext uri="{FF2B5EF4-FFF2-40B4-BE49-F238E27FC236}">
                <a16:creationId xmlns:a16="http://schemas.microsoft.com/office/drawing/2014/main" id="{552060EB-B8B6-416C-9AB9-DEF6EA2404DA}"/>
              </a:ext>
            </a:extLst>
          </p:cNvPr>
          <p:cNvSpPr>
            <a:spLocks noChangeArrowheads="1"/>
          </p:cNvSpPr>
          <p:nvPr/>
        </p:nvSpPr>
        <p:spPr bwMode="auto">
          <a:xfrm>
            <a:off x="263525" y="688975"/>
            <a:ext cx="13412788" cy="46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7" name="Textfeld 6">
            <a:extLst>
              <a:ext uri="{FF2B5EF4-FFF2-40B4-BE49-F238E27FC236}">
                <a16:creationId xmlns:a16="http://schemas.microsoft.com/office/drawing/2014/main" id="{635C8AD3-526B-4B27-BAA4-72FF34EDD273}"/>
              </a:ext>
            </a:extLst>
          </p:cNvPr>
          <p:cNvSpPr txBox="1"/>
          <p:nvPr/>
        </p:nvSpPr>
        <p:spPr>
          <a:xfrm>
            <a:off x="6477540" y="5350135"/>
            <a:ext cx="2341957" cy="249684"/>
          </a:xfrm>
          <a:prstGeom prst="rect">
            <a:avLst/>
          </a:prstGeom>
          <a:noFill/>
        </p:spPr>
        <p:txBody>
          <a:bodyPr wrap="square">
            <a:spAutoFit/>
          </a:bodyPr>
          <a:lstStyle/>
          <a:p>
            <a:pPr>
              <a:lnSpc>
                <a:spcPct val="107000"/>
              </a:lnSpc>
              <a:spcAft>
                <a:spcPts val="800"/>
              </a:spcAft>
            </a:pPr>
            <a:r>
              <a:rPr lang="de-DE" sz="1000" dirty="0">
                <a:effectLst/>
                <a:latin typeface="Calibri" panose="020F0502020204030204" pitchFamily="34" charset="0"/>
                <a:ea typeface="Calibri" panose="020F0502020204030204" pitchFamily="34" charset="0"/>
                <a:cs typeface="Calibri" panose="020F0502020204030204" pitchFamily="34" charset="0"/>
              </a:rPr>
              <a:t>Abbildung 3: Bestellstatistik</a:t>
            </a:r>
            <a:endParaRPr lang="de-DE" sz="10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 name="Textfeld 8">
            <a:extLst>
              <a:ext uri="{FF2B5EF4-FFF2-40B4-BE49-F238E27FC236}">
                <a16:creationId xmlns:a16="http://schemas.microsoft.com/office/drawing/2014/main" id="{9CDEE76D-5D26-451B-A948-752D6FF128FD}"/>
              </a:ext>
            </a:extLst>
          </p:cNvPr>
          <p:cNvSpPr txBox="1"/>
          <p:nvPr/>
        </p:nvSpPr>
        <p:spPr>
          <a:xfrm>
            <a:off x="263525" y="5469356"/>
            <a:ext cx="2341957" cy="249684"/>
          </a:xfrm>
          <a:prstGeom prst="rect">
            <a:avLst/>
          </a:prstGeom>
          <a:noFill/>
        </p:spPr>
        <p:txBody>
          <a:bodyPr wrap="square">
            <a:spAutoFit/>
          </a:bodyPr>
          <a:lstStyle/>
          <a:p>
            <a:pPr>
              <a:lnSpc>
                <a:spcPct val="107000"/>
              </a:lnSpc>
              <a:spcAft>
                <a:spcPts val="800"/>
              </a:spcAft>
            </a:pPr>
            <a:r>
              <a:rPr lang="de-DE" sz="1000" dirty="0">
                <a:effectLst/>
                <a:latin typeface="Calibri" panose="020F0502020204030204" pitchFamily="34" charset="0"/>
                <a:ea typeface="Calibri" panose="020F0502020204030204" pitchFamily="34" charset="0"/>
                <a:cs typeface="Calibri" panose="020F0502020204030204" pitchFamily="34" charset="0"/>
              </a:rPr>
              <a:t>Abbildung 2: Bewertungsstatistik</a:t>
            </a:r>
            <a:endParaRPr lang="de-DE" sz="10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3" name="Grafik 2">
            <a:extLst>
              <a:ext uri="{FF2B5EF4-FFF2-40B4-BE49-F238E27FC236}">
                <a16:creationId xmlns:a16="http://schemas.microsoft.com/office/drawing/2014/main" id="{3F40D6A5-1857-4261-B4A2-A9F891BDE7CC}"/>
              </a:ext>
            </a:extLst>
          </p:cNvPr>
          <p:cNvPicPr>
            <a:picLocks noChangeAspect="1"/>
          </p:cNvPicPr>
          <p:nvPr/>
        </p:nvPicPr>
        <p:blipFill>
          <a:blip r:embed="rId2"/>
          <a:stretch>
            <a:fillRect/>
          </a:stretch>
        </p:blipFill>
        <p:spPr>
          <a:xfrm>
            <a:off x="263525" y="1224247"/>
            <a:ext cx="5296447" cy="4125888"/>
          </a:xfrm>
          <a:prstGeom prst="rect">
            <a:avLst/>
          </a:prstGeom>
        </p:spPr>
      </p:pic>
      <p:pic>
        <p:nvPicPr>
          <p:cNvPr id="11" name="Grafik 10">
            <a:extLst>
              <a:ext uri="{FF2B5EF4-FFF2-40B4-BE49-F238E27FC236}">
                <a16:creationId xmlns:a16="http://schemas.microsoft.com/office/drawing/2014/main" id="{26F96247-A904-4FCD-9536-DE76D4F05CA6}"/>
              </a:ext>
            </a:extLst>
          </p:cNvPr>
          <p:cNvPicPr>
            <a:picLocks noChangeAspect="1"/>
          </p:cNvPicPr>
          <p:nvPr/>
        </p:nvPicPr>
        <p:blipFill>
          <a:blip r:embed="rId3"/>
          <a:stretch>
            <a:fillRect/>
          </a:stretch>
        </p:blipFill>
        <p:spPr>
          <a:xfrm>
            <a:off x="6477540" y="1224247"/>
            <a:ext cx="5156429" cy="4047797"/>
          </a:xfrm>
          <a:prstGeom prst="rect">
            <a:avLst/>
          </a:prstGeom>
        </p:spPr>
      </p:pic>
      <p:sp>
        <p:nvSpPr>
          <p:cNvPr id="15" name="Textfeld 14">
            <a:extLst>
              <a:ext uri="{FF2B5EF4-FFF2-40B4-BE49-F238E27FC236}">
                <a16:creationId xmlns:a16="http://schemas.microsoft.com/office/drawing/2014/main" id="{D6AEC1ED-11D0-4EB9-B849-AAF0C7E0FA80}"/>
              </a:ext>
            </a:extLst>
          </p:cNvPr>
          <p:cNvSpPr txBox="1"/>
          <p:nvPr/>
        </p:nvSpPr>
        <p:spPr>
          <a:xfrm>
            <a:off x="404812" y="617972"/>
            <a:ext cx="2341957" cy="249684"/>
          </a:xfrm>
          <a:prstGeom prst="rect">
            <a:avLst/>
          </a:prstGeom>
          <a:noFill/>
        </p:spPr>
        <p:txBody>
          <a:bodyPr wrap="square">
            <a:spAutoFit/>
          </a:bodyPr>
          <a:lstStyle/>
          <a:p>
            <a:pPr>
              <a:lnSpc>
                <a:spcPct val="107000"/>
              </a:lnSpc>
              <a:spcAft>
                <a:spcPts val="800"/>
              </a:spcAft>
            </a:pPr>
            <a:r>
              <a:rPr lang="de-DE" sz="1000" dirty="0">
                <a:latin typeface="Calibri" panose="020F0502020204030204" pitchFamily="34" charset="0"/>
                <a:ea typeface="Calibri" panose="020F0502020204030204" pitchFamily="34" charset="0"/>
                <a:cs typeface="Calibri" panose="020F0502020204030204" pitchFamily="34" charset="0"/>
              </a:rPr>
              <a:t>Nicklas</a:t>
            </a:r>
            <a:endParaRPr lang="de-DE" sz="10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5187963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itel 1">
            <a:extLst>
              <a:ext uri="{FF2B5EF4-FFF2-40B4-BE49-F238E27FC236}">
                <a16:creationId xmlns:a16="http://schemas.microsoft.com/office/drawing/2014/main" id="{EAF0D156-E4E6-43DD-B8A2-CA827293EE86}"/>
              </a:ext>
            </a:extLst>
          </p:cNvPr>
          <p:cNvSpPr>
            <a:spLocks noGrp="1" noChangeArrowheads="1"/>
          </p:cNvSpPr>
          <p:nvPr>
            <p:ph type="title"/>
          </p:nvPr>
        </p:nvSpPr>
        <p:spPr>
          <a:xfrm>
            <a:off x="963613" y="4406900"/>
            <a:ext cx="10363200" cy="1362075"/>
          </a:xfrm>
        </p:spPr>
        <p:txBody>
          <a:bodyPr/>
          <a:lstStyle/>
          <a:p>
            <a:pPr eaLnBrk="1" hangingPunct="1"/>
            <a:r>
              <a:rPr lang="en-US" altLang="en-US">
                <a:latin typeface="Verdana" panose="020B0604030504040204" pitchFamily="34" charset="0"/>
                <a:cs typeface="Verdana" panose="020B0604030504040204" pitchFamily="34" charset="0"/>
              </a:rPr>
              <a:t>Qualitätssicherung</a:t>
            </a:r>
          </a:p>
        </p:txBody>
      </p:sp>
      <p:sp>
        <p:nvSpPr>
          <p:cNvPr id="44035" name="Textplatzhalter 2">
            <a:extLst>
              <a:ext uri="{FF2B5EF4-FFF2-40B4-BE49-F238E27FC236}">
                <a16:creationId xmlns:a16="http://schemas.microsoft.com/office/drawing/2014/main" id="{039F76E5-35AE-4A59-B709-FBA0130D69F0}"/>
              </a:ext>
            </a:extLst>
          </p:cNvPr>
          <p:cNvSpPr>
            <a:spLocks noGrp="1" noChangeArrowheads="1"/>
          </p:cNvSpPr>
          <p:nvPr>
            <p:ph type="body" idx="1"/>
          </p:nvPr>
        </p:nvSpPr>
        <p:spPr>
          <a:xfrm>
            <a:off x="963613" y="2906712"/>
            <a:ext cx="7772400" cy="1500188"/>
          </a:xfrm>
        </p:spPr>
        <p:txBody>
          <a:bodyPr/>
          <a:lstStyle/>
          <a:p>
            <a:pPr eaLnBrk="1" hangingPunct="1"/>
            <a:r>
              <a:rPr lang="en-US" altLang="en-US" dirty="0" err="1">
                <a:latin typeface="Verdana" panose="020B0604030504040204" pitchFamily="34" charset="0"/>
                <a:cs typeface="Verdana" panose="020B0604030504040204" pitchFamily="34" charset="0"/>
              </a:rPr>
              <a:t>Kapitel</a:t>
            </a:r>
            <a:r>
              <a:rPr lang="en-US" altLang="en-US" dirty="0">
                <a:latin typeface="Verdana" panose="020B0604030504040204" pitchFamily="34" charset="0"/>
                <a:cs typeface="Verdana" panose="020B0604030504040204" pitchFamily="34" charset="0"/>
              </a:rPr>
              <a:t> 1.4:</a:t>
            </a:r>
          </a:p>
        </p:txBody>
      </p:sp>
      <p:sp>
        <p:nvSpPr>
          <p:cNvPr id="44036" name="Foliennummernplatzhalter 6">
            <a:extLst>
              <a:ext uri="{FF2B5EF4-FFF2-40B4-BE49-F238E27FC236}">
                <a16:creationId xmlns:a16="http://schemas.microsoft.com/office/drawing/2014/main" id="{161F4447-2D3D-4176-A475-52FBB1FDE671}"/>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ct val="25000"/>
              </a:spcBef>
              <a:buClr>
                <a:srgbClr val="304090"/>
              </a:buClr>
              <a:buSzPct val="100000"/>
              <a:buFont typeface="Arial" panose="020B0604020202020204" pitchFamily="34" charset="0"/>
              <a:buChar char="•"/>
              <a:defRPr sz="2000">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1pPr>
            <a:lvl2pPr marL="37931725" indent="-37474525">
              <a:lnSpc>
                <a:spcPct val="90000"/>
              </a:lnSpc>
              <a:spcBef>
                <a:spcPct val="25000"/>
              </a:spcBef>
              <a:buClr>
                <a:srgbClr val="304090"/>
              </a:buClr>
              <a:buSzPct val="100000"/>
              <a:buFont typeface="Arial" panose="020B0604020202020204" pitchFamily="34" charset="0"/>
              <a:buChar char="•"/>
              <a:defRPr>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2pPr>
            <a:lvl3pPr marL="1079500" indent="-287338">
              <a:lnSpc>
                <a:spcPct val="90000"/>
              </a:lnSpc>
              <a:spcBef>
                <a:spcPct val="25000"/>
              </a:spcBef>
              <a:buClr>
                <a:srgbClr val="304090"/>
              </a:buClr>
              <a:buSzPct val="100000"/>
              <a:buFont typeface="Arial" panose="020B0604020202020204" pitchFamily="34" charset="0"/>
              <a:buChar char="•"/>
              <a:defRPr>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3pPr>
            <a:lvl4pPr marL="1439863" indent="-287338">
              <a:lnSpc>
                <a:spcPct val="90000"/>
              </a:lnSpc>
              <a:spcBef>
                <a:spcPct val="25000"/>
              </a:spcBef>
              <a:buClr>
                <a:srgbClr val="304090"/>
              </a:buClr>
              <a:buSzPct val="100000"/>
              <a:buFont typeface="Arial" panose="020B0604020202020204" pitchFamily="34" charset="0"/>
              <a:buChar char="•"/>
              <a:defRPr>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4pPr>
            <a:lvl5pPr marL="1798638" indent="-287338">
              <a:lnSpc>
                <a:spcPct val="90000"/>
              </a:lnSpc>
              <a:spcBef>
                <a:spcPct val="25000"/>
              </a:spcBef>
              <a:buClr>
                <a:srgbClr val="304090"/>
              </a:buClr>
              <a:buSzPct val="100000"/>
              <a:buFont typeface="Arial" panose="020B0604020202020204" pitchFamily="34" charset="0"/>
              <a:buChar char="•"/>
              <a:defRPr>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5pPr>
            <a:lvl6pPr marL="2255838" indent="-287338" eaLnBrk="0" fontAlgn="base" hangingPunct="0">
              <a:lnSpc>
                <a:spcPct val="90000"/>
              </a:lnSpc>
              <a:spcBef>
                <a:spcPct val="25000"/>
              </a:spcBef>
              <a:spcAft>
                <a:spcPct val="0"/>
              </a:spcAft>
              <a:buClr>
                <a:srgbClr val="304090"/>
              </a:buClr>
              <a:buSzPct val="100000"/>
              <a:buFont typeface="Arial" panose="020B0604020202020204" pitchFamily="34" charset="0"/>
              <a:buChar char="•"/>
              <a:defRPr>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6pPr>
            <a:lvl7pPr marL="2713038" indent="-287338" eaLnBrk="0" fontAlgn="base" hangingPunct="0">
              <a:lnSpc>
                <a:spcPct val="90000"/>
              </a:lnSpc>
              <a:spcBef>
                <a:spcPct val="25000"/>
              </a:spcBef>
              <a:spcAft>
                <a:spcPct val="0"/>
              </a:spcAft>
              <a:buClr>
                <a:srgbClr val="304090"/>
              </a:buClr>
              <a:buSzPct val="100000"/>
              <a:buFont typeface="Arial" panose="020B0604020202020204" pitchFamily="34" charset="0"/>
              <a:buChar char="•"/>
              <a:defRPr>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7pPr>
            <a:lvl8pPr marL="3170238" indent="-287338" eaLnBrk="0" fontAlgn="base" hangingPunct="0">
              <a:lnSpc>
                <a:spcPct val="90000"/>
              </a:lnSpc>
              <a:spcBef>
                <a:spcPct val="25000"/>
              </a:spcBef>
              <a:spcAft>
                <a:spcPct val="0"/>
              </a:spcAft>
              <a:buClr>
                <a:srgbClr val="304090"/>
              </a:buClr>
              <a:buSzPct val="100000"/>
              <a:buFont typeface="Arial" panose="020B0604020202020204" pitchFamily="34" charset="0"/>
              <a:buChar char="•"/>
              <a:defRPr>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8pPr>
            <a:lvl9pPr marL="3627438" indent="-287338" eaLnBrk="0" fontAlgn="base" hangingPunct="0">
              <a:lnSpc>
                <a:spcPct val="90000"/>
              </a:lnSpc>
              <a:spcBef>
                <a:spcPct val="25000"/>
              </a:spcBef>
              <a:spcAft>
                <a:spcPct val="0"/>
              </a:spcAft>
              <a:buClr>
                <a:srgbClr val="304090"/>
              </a:buClr>
              <a:buSzPct val="100000"/>
              <a:buFont typeface="Arial" panose="020B0604020202020204" pitchFamily="34" charset="0"/>
              <a:buChar char="•"/>
              <a:defRPr>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9pPr>
          </a:lstStyle>
          <a:p>
            <a:pPr>
              <a:spcBef>
                <a:spcPct val="50000"/>
              </a:spcBef>
              <a:buClr>
                <a:schemeClr val="tx2"/>
              </a:buClr>
              <a:buSzPct val="75000"/>
              <a:buFont typeface="Wingdings" panose="05000000000000000000" pitchFamily="2" charset="2"/>
              <a:buNone/>
            </a:pPr>
            <a:fld id="{35766AE9-FB5C-463B-AEC9-396E2BD3B0F5}" type="slidenum">
              <a:rPr lang="de-DE" altLang="en-US" sz="1200" smtClean="0"/>
              <a:pPr>
                <a:spcBef>
                  <a:spcPct val="50000"/>
                </a:spcBef>
                <a:buClr>
                  <a:schemeClr val="tx2"/>
                </a:buClr>
                <a:buSzPct val="75000"/>
                <a:buFont typeface="Wingdings" panose="05000000000000000000" pitchFamily="2" charset="2"/>
                <a:buNone/>
              </a:pPr>
              <a:t>13</a:t>
            </a:fld>
            <a:endParaRPr lang="de-DE" altLang="en-US" sz="120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el 1">
            <a:extLst>
              <a:ext uri="{FF2B5EF4-FFF2-40B4-BE49-F238E27FC236}">
                <a16:creationId xmlns:a16="http://schemas.microsoft.com/office/drawing/2014/main" id="{0BAFFDF6-BBFD-4564-8B1C-3FBBFC1CB8FA}"/>
              </a:ext>
            </a:extLst>
          </p:cNvPr>
          <p:cNvSpPr>
            <a:spLocks noGrp="1" noChangeArrowheads="1"/>
          </p:cNvSpPr>
          <p:nvPr>
            <p:ph type="title"/>
          </p:nvPr>
        </p:nvSpPr>
        <p:spPr>
          <a:xfrm>
            <a:off x="406400" y="238125"/>
            <a:ext cx="11377613" cy="456467"/>
          </a:xfrm>
        </p:spPr>
        <p:txBody>
          <a:bodyPr/>
          <a:lstStyle/>
          <a:p>
            <a:pPr eaLnBrk="1" hangingPunct="1"/>
            <a:r>
              <a:rPr lang="de-DE" altLang="en-US" dirty="0">
                <a:latin typeface="Verdana" panose="020B0604030504040204" pitchFamily="34" charset="0"/>
                <a:cs typeface="Verdana" panose="020B0604030504040204" pitchFamily="34" charset="0"/>
              </a:rPr>
              <a:t>Testfälle und Protokolle der Testdurchführung</a:t>
            </a:r>
            <a:br>
              <a:rPr lang="de-DE" altLang="en-US" dirty="0">
                <a:latin typeface="Verdana" panose="020B0604030504040204" pitchFamily="34" charset="0"/>
                <a:cs typeface="Verdana" panose="020B0604030504040204" pitchFamily="34" charset="0"/>
              </a:rPr>
            </a:br>
            <a:r>
              <a:rPr lang="de-DE" altLang="en-US" sz="1400" dirty="0">
                <a:latin typeface="Verdana" panose="020B0604030504040204" pitchFamily="34" charset="0"/>
                <a:cs typeface="Verdana" panose="020B0604030504040204" pitchFamily="34" charset="0"/>
              </a:rPr>
              <a:t>Systemtest - Statistik</a:t>
            </a:r>
            <a:endParaRPr lang="en-US" altLang="en-US" sz="1400" dirty="0">
              <a:latin typeface="Verdana" panose="020B0604030504040204" pitchFamily="34" charset="0"/>
              <a:cs typeface="Verdana" panose="020B0604030504040204" pitchFamily="34" charset="0"/>
            </a:endParaRPr>
          </a:p>
        </p:txBody>
      </p:sp>
      <p:sp>
        <p:nvSpPr>
          <p:cNvPr id="45059" name="Foliennummernplatzhalter 7">
            <a:extLst>
              <a:ext uri="{FF2B5EF4-FFF2-40B4-BE49-F238E27FC236}">
                <a16:creationId xmlns:a16="http://schemas.microsoft.com/office/drawing/2014/main" id="{9FC4269D-3676-473B-BCD9-E3367149C633}"/>
              </a:ext>
            </a:extLst>
          </p:cNvPr>
          <p:cNvSpPr>
            <a:spLocks noGrp="1"/>
          </p:cNvSpPr>
          <p:nvPr>
            <p:ph type="sldNum" sz="quarter" idx="13"/>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ct val="25000"/>
              </a:spcBef>
              <a:buClr>
                <a:srgbClr val="304090"/>
              </a:buClr>
              <a:buSzPct val="100000"/>
              <a:buFont typeface="Arial" panose="020B0604020202020204" pitchFamily="34" charset="0"/>
              <a:buChar char="•"/>
              <a:defRPr sz="2000">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1pPr>
            <a:lvl2pPr marL="37931725" indent="-37474525">
              <a:lnSpc>
                <a:spcPct val="90000"/>
              </a:lnSpc>
              <a:spcBef>
                <a:spcPct val="25000"/>
              </a:spcBef>
              <a:buClr>
                <a:srgbClr val="304090"/>
              </a:buClr>
              <a:buSzPct val="100000"/>
              <a:buFont typeface="Arial" panose="020B0604020202020204" pitchFamily="34" charset="0"/>
              <a:buChar char="•"/>
              <a:defRPr>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2pPr>
            <a:lvl3pPr marL="1079500" indent="-287338">
              <a:lnSpc>
                <a:spcPct val="90000"/>
              </a:lnSpc>
              <a:spcBef>
                <a:spcPct val="25000"/>
              </a:spcBef>
              <a:buClr>
                <a:srgbClr val="304090"/>
              </a:buClr>
              <a:buSzPct val="100000"/>
              <a:buFont typeface="Arial" panose="020B0604020202020204" pitchFamily="34" charset="0"/>
              <a:buChar char="•"/>
              <a:defRPr>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3pPr>
            <a:lvl4pPr marL="1439863" indent="-287338">
              <a:lnSpc>
                <a:spcPct val="90000"/>
              </a:lnSpc>
              <a:spcBef>
                <a:spcPct val="25000"/>
              </a:spcBef>
              <a:buClr>
                <a:srgbClr val="304090"/>
              </a:buClr>
              <a:buSzPct val="100000"/>
              <a:buFont typeface="Arial" panose="020B0604020202020204" pitchFamily="34" charset="0"/>
              <a:buChar char="•"/>
              <a:defRPr>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4pPr>
            <a:lvl5pPr marL="1798638" indent="-287338">
              <a:lnSpc>
                <a:spcPct val="90000"/>
              </a:lnSpc>
              <a:spcBef>
                <a:spcPct val="25000"/>
              </a:spcBef>
              <a:buClr>
                <a:srgbClr val="304090"/>
              </a:buClr>
              <a:buSzPct val="100000"/>
              <a:buFont typeface="Arial" panose="020B0604020202020204" pitchFamily="34" charset="0"/>
              <a:buChar char="•"/>
              <a:defRPr>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5pPr>
            <a:lvl6pPr marL="2255838" indent="-287338" eaLnBrk="0" fontAlgn="base" hangingPunct="0">
              <a:lnSpc>
                <a:spcPct val="90000"/>
              </a:lnSpc>
              <a:spcBef>
                <a:spcPct val="25000"/>
              </a:spcBef>
              <a:spcAft>
                <a:spcPct val="0"/>
              </a:spcAft>
              <a:buClr>
                <a:srgbClr val="304090"/>
              </a:buClr>
              <a:buSzPct val="100000"/>
              <a:buFont typeface="Arial" panose="020B0604020202020204" pitchFamily="34" charset="0"/>
              <a:buChar char="•"/>
              <a:defRPr>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6pPr>
            <a:lvl7pPr marL="2713038" indent="-287338" eaLnBrk="0" fontAlgn="base" hangingPunct="0">
              <a:lnSpc>
                <a:spcPct val="90000"/>
              </a:lnSpc>
              <a:spcBef>
                <a:spcPct val="25000"/>
              </a:spcBef>
              <a:spcAft>
                <a:spcPct val="0"/>
              </a:spcAft>
              <a:buClr>
                <a:srgbClr val="304090"/>
              </a:buClr>
              <a:buSzPct val="100000"/>
              <a:buFont typeface="Arial" panose="020B0604020202020204" pitchFamily="34" charset="0"/>
              <a:buChar char="•"/>
              <a:defRPr>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7pPr>
            <a:lvl8pPr marL="3170238" indent="-287338" eaLnBrk="0" fontAlgn="base" hangingPunct="0">
              <a:lnSpc>
                <a:spcPct val="90000"/>
              </a:lnSpc>
              <a:spcBef>
                <a:spcPct val="25000"/>
              </a:spcBef>
              <a:spcAft>
                <a:spcPct val="0"/>
              </a:spcAft>
              <a:buClr>
                <a:srgbClr val="304090"/>
              </a:buClr>
              <a:buSzPct val="100000"/>
              <a:buFont typeface="Arial" panose="020B0604020202020204" pitchFamily="34" charset="0"/>
              <a:buChar char="•"/>
              <a:defRPr>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8pPr>
            <a:lvl9pPr marL="3627438" indent="-287338" eaLnBrk="0" fontAlgn="base" hangingPunct="0">
              <a:lnSpc>
                <a:spcPct val="90000"/>
              </a:lnSpc>
              <a:spcBef>
                <a:spcPct val="25000"/>
              </a:spcBef>
              <a:spcAft>
                <a:spcPct val="0"/>
              </a:spcAft>
              <a:buClr>
                <a:srgbClr val="304090"/>
              </a:buClr>
              <a:buSzPct val="100000"/>
              <a:buFont typeface="Arial" panose="020B0604020202020204" pitchFamily="34" charset="0"/>
              <a:buChar char="•"/>
              <a:defRPr>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9pPr>
          </a:lstStyle>
          <a:p>
            <a:pPr>
              <a:spcBef>
                <a:spcPct val="50000"/>
              </a:spcBef>
              <a:buClr>
                <a:schemeClr val="tx2"/>
              </a:buClr>
              <a:buSzPct val="75000"/>
              <a:buFont typeface="Wingdings" panose="05000000000000000000" pitchFamily="2" charset="2"/>
              <a:buNone/>
            </a:pPr>
            <a:fld id="{C6C598F0-CBDD-401A-977F-20587AD26B4E}" type="slidenum">
              <a:rPr lang="de-DE" altLang="en-US" sz="1200" smtClean="0"/>
              <a:pPr>
                <a:spcBef>
                  <a:spcPct val="50000"/>
                </a:spcBef>
                <a:buClr>
                  <a:schemeClr val="tx2"/>
                </a:buClr>
                <a:buSzPct val="75000"/>
                <a:buFont typeface="Wingdings" panose="05000000000000000000" pitchFamily="2" charset="2"/>
                <a:buNone/>
              </a:pPr>
              <a:t>14</a:t>
            </a:fld>
            <a:endParaRPr lang="de-DE" altLang="en-US" sz="1200"/>
          </a:p>
        </p:txBody>
      </p:sp>
      <p:graphicFrame>
        <p:nvGraphicFramePr>
          <p:cNvPr id="4" name="Tabelle 3">
            <a:extLst>
              <a:ext uri="{FF2B5EF4-FFF2-40B4-BE49-F238E27FC236}">
                <a16:creationId xmlns:a16="http://schemas.microsoft.com/office/drawing/2014/main" id="{79D086FA-62C6-4715-8B1B-CF32A21A2383}"/>
              </a:ext>
            </a:extLst>
          </p:cNvPr>
          <p:cNvGraphicFramePr>
            <a:graphicFrameLocks noGrp="1"/>
          </p:cNvGraphicFramePr>
          <p:nvPr>
            <p:extLst>
              <p:ext uri="{D42A27DB-BD31-4B8C-83A1-F6EECF244321}">
                <p14:modId xmlns:p14="http://schemas.microsoft.com/office/powerpoint/2010/main" val="798637117"/>
              </p:ext>
            </p:extLst>
          </p:nvPr>
        </p:nvGraphicFramePr>
        <p:xfrm>
          <a:off x="3755817" y="1072105"/>
          <a:ext cx="4678777" cy="4713789"/>
        </p:xfrm>
        <a:graphic>
          <a:graphicData uri="http://schemas.openxmlformats.org/drawingml/2006/table">
            <a:tbl>
              <a:tblPr>
                <a:tableStyleId>{5C22544A-7EE6-4342-B048-85BDC9FD1C3A}</a:tableStyleId>
              </a:tblPr>
              <a:tblGrid>
                <a:gridCol w="782809">
                  <a:extLst>
                    <a:ext uri="{9D8B030D-6E8A-4147-A177-3AD203B41FA5}">
                      <a16:colId xmlns:a16="http://schemas.microsoft.com/office/drawing/2014/main" val="3579855590"/>
                    </a:ext>
                  </a:extLst>
                </a:gridCol>
                <a:gridCol w="1226817">
                  <a:extLst>
                    <a:ext uri="{9D8B030D-6E8A-4147-A177-3AD203B41FA5}">
                      <a16:colId xmlns:a16="http://schemas.microsoft.com/office/drawing/2014/main" val="2503467582"/>
                    </a:ext>
                  </a:extLst>
                </a:gridCol>
                <a:gridCol w="2273807">
                  <a:extLst>
                    <a:ext uri="{9D8B030D-6E8A-4147-A177-3AD203B41FA5}">
                      <a16:colId xmlns:a16="http://schemas.microsoft.com/office/drawing/2014/main" val="2306350052"/>
                    </a:ext>
                  </a:extLst>
                </a:gridCol>
                <a:gridCol w="395344">
                  <a:extLst>
                    <a:ext uri="{9D8B030D-6E8A-4147-A177-3AD203B41FA5}">
                      <a16:colId xmlns:a16="http://schemas.microsoft.com/office/drawing/2014/main" val="2024574959"/>
                    </a:ext>
                  </a:extLst>
                </a:gridCol>
              </a:tblGrid>
              <a:tr h="151093">
                <a:tc>
                  <a:txBody>
                    <a:bodyPr/>
                    <a:lstStyle/>
                    <a:p>
                      <a:pPr>
                        <a:lnSpc>
                          <a:spcPct val="107000"/>
                        </a:lnSpc>
                        <a:spcAft>
                          <a:spcPts val="800"/>
                        </a:spcAft>
                      </a:pPr>
                      <a:r>
                        <a:rPr lang="de-DE" sz="800">
                          <a:effectLst/>
                        </a:rPr>
                        <a:t>Datum</a:t>
                      </a:r>
                      <a:endParaRPr lang="de-DE" sz="800">
                        <a:effectLst/>
                        <a:latin typeface="Calibri" panose="020F0502020204030204" pitchFamily="34" charset="0"/>
                        <a:ea typeface="Calibri" panose="020F0502020204030204" pitchFamily="34" charset="0"/>
                        <a:cs typeface="Times New Roman" panose="02020603050405020304" pitchFamily="18" charset="0"/>
                      </a:endParaRPr>
                    </a:p>
                  </a:txBody>
                  <a:tcPr marL="65813" marR="65813" marT="12977" marB="12977" anchor="ctr"/>
                </a:tc>
                <a:tc gridSpan="3">
                  <a:txBody>
                    <a:bodyPr/>
                    <a:lstStyle/>
                    <a:p>
                      <a:pPr>
                        <a:lnSpc>
                          <a:spcPct val="107000"/>
                        </a:lnSpc>
                        <a:spcAft>
                          <a:spcPts val="800"/>
                        </a:spcAft>
                      </a:pPr>
                      <a:r>
                        <a:rPr lang="de-DE" sz="800">
                          <a:effectLst/>
                        </a:rPr>
                        <a:t>31.01.2022</a:t>
                      </a:r>
                      <a:endParaRPr lang="de-DE" sz="800">
                        <a:effectLst/>
                        <a:latin typeface="Calibri" panose="020F0502020204030204" pitchFamily="34" charset="0"/>
                        <a:ea typeface="Calibri" panose="020F0502020204030204" pitchFamily="34" charset="0"/>
                        <a:cs typeface="Times New Roman" panose="02020603050405020304" pitchFamily="18" charset="0"/>
                      </a:endParaRPr>
                    </a:p>
                  </a:txBody>
                  <a:tcPr marL="65813" marR="65813" marT="12977" marB="12977" anchor="ctr"/>
                </a:tc>
                <a:tc hMerge="1">
                  <a:txBody>
                    <a:bodyPr/>
                    <a:lstStyle/>
                    <a:p>
                      <a:endParaRPr lang="de-DE"/>
                    </a:p>
                  </a:txBody>
                  <a:tcPr/>
                </a:tc>
                <a:tc hMerge="1">
                  <a:txBody>
                    <a:bodyPr/>
                    <a:lstStyle/>
                    <a:p>
                      <a:endParaRPr lang="de-DE"/>
                    </a:p>
                  </a:txBody>
                  <a:tcPr/>
                </a:tc>
                <a:extLst>
                  <a:ext uri="{0D108BD9-81ED-4DB2-BD59-A6C34878D82A}">
                    <a16:rowId xmlns:a16="http://schemas.microsoft.com/office/drawing/2014/main" val="4021599021"/>
                  </a:ext>
                </a:extLst>
              </a:tr>
              <a:tr h="151093">
                <a:tc>
                  <a:txBody>
                    <a:bodyPr/>
                    <a:lstStyle/>
                    <a:p>
                      <a:pPr>
                        <a:lnSpc>
                          <a:spcPct val="107000"/>
                        </a:lnSpc>
                        <a:spcAft>
                          <a:spcPts val="800"/>
                        </a:spcAft>
                      </a:pPr>
                      <a:r>
                        <a:rPr lang="de-DE" sz="800">
                          <a:effectLst/>
                        </a:rPr>
                        <a:t>Tester</a:t>
                      </a:r>
                      <a:endParaRPr lang="de-DE" sz="800">
                        <a:effectLst/>
                        <a:latin typeface="Calibri" panose="020F0502020204030204" pitchFamily="34" charset="0"/>
                        <a:ea typeface="Calibri" panose="020F0502020204030204" pitchFamily="34" charset="0"/>
                        <a:cs typeface="Times New Roman" panose="02020603050405020304" pitchFamily="18" charset="0"/>
                      </a:endParaRPr>
                    </a:p>
                  </a:txBody>
                  <a:tcPr marL="65813" marR="65813" marT="12977" marB="12977" anchor="ctr"/>
                </a:tc>
                <a:tc gridSpan="3">
                  <a:txBody>
                    <a:bodyPr/>
                    <a:lstStyle/>
                    <a:p>
                      <a:pPr>
                        <a:lnSpc>
                          <a:spcPct val="107000"/>
                        </a:lnSpc>
                        <a:spcAft>
                          <a:spcPts val="800"/>
                        </a:spcAft>
                      </a:pPr>
                      <a:r>
                        <a:rPr lang="de-DE" sz="800">
                          <a:effectLst/>
                        </a:rPr>
                        <a:t>Alexandra Klein</a:t>
                      </a:r>
                      <a:endParaRPr lang="de-DE" sz="800">
                        <a:effectLst/>
                        <a:latin typeface="Calibri" panose="020F0502020204030204" pitchFamily="34" charset="0"/>
                        <a:ea typeface="Calibri" panose="020F0502020204030204" pitchFamily="34" charset="0"/>
                        <a:cs typeface="Times New Roman" panose="02020603050405020304" pitchFamily="18" charset="0"/>
                      </a:endParaRPr>
                    </a:p>
                  </a:txBody>
                  <a:tcPr marL="65813" marR="65813" marT="12977" marB="12977" anchor="ctr"/>
                </a:tc>
                <a:tc hMerge="1">
                  <a:txBody>
                    <a:bodyPr/>
                    <a:lstStyle/>
                    <a:p>
                      <a:endParaRPr lang="de-DE"/>
                    </a:p>
                  </a:txBody>
                  <a:tcPr/>
                </a:tc>
                <a:tc hMerge="1">
                  <a:txBody>
                    <a:bodyPr/>
                    <a:lstStyle/>
                    <a:p>
                      <a:endParaRPr lang="de-DE"/>
                    </a:p>
                  </a:txBody>
                  <a:tcPr/>
                </a:tc>
                <a:extLst>
                  <a:ext uri="{0D108BD9-81ED-4DB2-BD59-A6C34878D82A}">
                    <a16:rowId xmlns:a16="http://schemas.microsoft.com/office/drawing/2014/main" val="930569765"/>
                  </a:ext>
                </a:extLst>
              </a:tr>
              <a:tr h="185390">
                <a:tc>
                  <a:txBody>
                    <a:bodyPr/>
                    <a:lstStyle/>
                    <a:p>
                      <a:pPr>
                        <a:lnSpc>
                          <a:spcPct val="107000"/>
                        </a:lnSpc>
                        <a:spcAft>
                          <a:spcPts val="800"/>
                        </a:spcAft>
                      </a:pPr>
                      <a:r>
                        <a:rPr lang="de-DE" sz="800">
                          <a:effectLst/>
                        </a:rPr>
                        <a:t>SW-Version</a:t>
                      </a:r>
                      <a:endParaRPr lang="de-DE" sz="800">
                        <a:effectLst/>
                        <a:latin typeface="Calibri" panose="020F0502020204030204" pitchFamily="34" charset="0"/>
                        <a:ea typeface="Calibri" panose="020F0502020204030204" pitchFamily="34" charset="0"/>
                        <a:cs typeface="Times New Roman" panose="02020603050405020304" pitchFamily="18" charset="0"/>
                      </a:endParaRPr>
                    </a:p>
                  </a:txBody>
                  <a:tcPr marL="65813" marR="65813" marT="12977" marB="12977" anchor="ctr"/>
                </a:tc>
                <a:tc gridSpan="3">
                  <a:txBody>
                    <a:bodyPr/>
                    <a:lstStyle/>
                    <a:p>
                      <a:pPr>
                        <a:lnSpc>
                          <a:spcPct val="107000"/>
                        </a:lnSpc>
                        <a:spcAft>
                          <a:spcPts val="800"/>
                        </a:spcAft>
                      </a:pPr>
                      <a:r>
                        <a:rPr lang="de-DE" sz="800">
                          <a:effectLst/>
                        </a:rPr>
                        <a:t>V 0.1.2</a:t>
                      </a:r>
                      <a:endParaRPr lang="de-DE" sz="800">
                        <a:effectLst/>
                        <a:latin typeface="Calibri" panose="020F0502020204030204" pitchFamily="34" charset="0"/>
                        <a:ea typeface="Calibri" panose="020F0502020204030204" pitchFamily="34" charset="0"/>
                        <a:cs typeface="Times New Roman" panose="02020603050405020304" pitchFamily="18" charset="0"/>
                      </a:endParaRPr>
                    </a:p>
                  </a:txBody>
                  <a:tcPr marL="65813" marR="65813" marT="12977" marB="12977" anchor="ctr"/>
                </a:tc>
                <a:tc hMerge="1">
                  <a:txBody>
                    <a:bodyPr/>
                    <a:lstStyle/>
                    <a:p>
                      <a:endParaRPr lang="de-DE"/>
                    </a:p>
                  </a:txBody>
                  <a:tcPr/>
                </a:tc>
                <a:tc hMerge="1">
                  <a:txBody>
                    <a:bodyPr/>
                    <a:lstStyle/>
                    <a:p>
                      <a:endParaRPr lang="de-DE"/>
                    </a:p>
                  </a:txBody>
                  <a:tcPr/>
                </a:tc>
                <a:extLst>
                  <a:ext uri="{0D108BD9-81ED-4DB2-BD59-A6C34878D82A}">
                    <a16:rowId xmlns:a16="http://schemas.microsoft.com/office/drawing/2014/main" val="2936663973"/>
                  </a:ext>
                </a:extLst>
              </a:tr>
              <a:tr h="412956">
                <a:tc>
                  <a:txBody>
                    <a:bodyPr/>
                    <a:lstStyle/>
                    <a:p>
                      <a:pPr>
                        <a:lnSpc>
                          <a:spcPct val="107000"/>
                        </a:lnSpc>
                        <a:spcAft>
                          <a:spcPts val="800"/>
                        </a:spcAft>
                      </a:pPr>
                      <a:r>
                        <a:rPr lang="de-DE" sz="800">
                          <a:effectLst/>
                        </a:rPr>
                        <a:t>Vorbedin-gung(en)</a:t>
                      </a:r>
                      <a:endParaRPr lang="de-DE" sz="800">
                        <a:effectLst/>
                        <a:latin typeface="Calibri" panose="020F0502020204030204" pitchFamily="34" charset="0"/>
                        <a:ea typeface="Calibri" panose="020F0502020204030204" pitchFamily="34" charset="0"/>
                        <a:cs typeface="Times New Roman" panose="02020603050405020304" pitchFamily="18" charset="0"/>
                      </a:endParaRPr>
                    </a:p>
                  </a:txBody>
                  <a:tcPr marL="65813" marR="65813" marT="12977" marB="12977" anchor="ctr"/>
                </a:tc>
                <a:tc gridSpan="3">
                  <a:txBody>
                    <a:bodyPr/>
                    <a:lstStyle/>
                    <a:p>
                      <a:pPr>
                        <a:lnSpc>
                          <a:spcPct val="107000"/>
                        </a:lnSpc>
                        <a:spcAft>
                          <a:spcPts val="800"/>
                        </a:spcAft>
                      </a:pPr>
                      <a:r>
                        <a:rPr lang="de-DE" sz="800">
                          <a:effectLst/>
                        </a:rPr>
                        <a:t>Der Restaurantbesitzer „Restaurant Besitzer“ hat sich erfolgreich im System eingeloggt und befindet sich auf der Startseite. Es müssen vorher 10 Bestellungen und Bewertungen durchgeführt werden.</a:t>
                      </a:r>
                      <a:endParaRPr lang="de-DE" sz="800">
                        <a:effectLst/>
                        <a:latin typeface="Calibri" panose="020F0502020204030204" pitchFamily="34" charset="0"/>
                        <a:ea typeface="Calibri" panose="020F0502020204030204" pitchFamily="34" charset="0"/>
                        <a:cs typeface="Times New Roman" panose="02020603050405020304" pitchFamily="18" charset="0"/>
                      </a:endParaRPr>
                    </a:p>
                  </a:txBody>
                  <a:tcPr marL="65813" marR="65813" marT="12977" marB="12977" anchor="ctr"/>
                </a:tc>
                <a:tc hMerge="1">
                  <a:txBody>
                    <a:bodyPr/>
                    <a:lstStyle/>
                    <a:p>
                      <a:endParaRPr lang="de-DE"/>
                    </a:p>
                  </a:txBody>
                  <a:tcPr/>
                </a:tc>
                <a:tc hMerge="1">
                  <a:txBody>
                    <a:bodyPr/>
                    <a:lstStyle/>
                    <a:p>
                      <a:endParaRPr lang="de-DE"/>
                    </a:p>
                  </a:txBody>
                  <a:tcPr/>
                </a:tc>
                <a:extLst>
                  <a:ext uri="{0D108BD9-81ED-4DB2-BD59-A6C34878D82A}">
                    <a16:rowId xmlns:a16="http://schemas.microsoft.com/office/drawing/2014/main" val="3368488328"/>
                  </a:ext>
                </a:extLst>
              </a:tr>
              <a:tr h="151093">
                <a:tc>
                  <a:txBody>
                    <a:bodyPr/>
                    <a:lstStyle/>
                    <a:p>
                      <a:pPr>
                        <a:lnSpc>
                          <a:spcPct val="107000"/>
                        </a:lnSpc>
                        <a:spcAft>
                          <a:spcPts val="800"/>
                        </a:spcAft>
                      </a:pPr>
                      <a:r>
                        <a:rPr lang="de-DE" sz="800">
                          <a:effectLst/>
                        </a:rPr>
                        <a:t>Schritt</a:t>
                      </a:r>
                      <a:endParaRPr lang="de-DE" sz="800">
                        <a:effectLst/>
                        <a:latin typeface="Calibri" panose="020F0502020204030204" pitchFamily="34" charset="0"/>
                        <a:ea typeface="Calibri" panose="020F0502020204030204" pitchFamily="34" charset="0"/>
                        <a:cs typeface="Times New Roman" panose="02020603050405020304" pitchFamily="18" charset="0"/>
                      </a:endParaRPr>
                    </a:p>
                  </a:txBody>
                  <a:tcPr marL="65813" marR="65813" marT="12977" marB="12977" anchor="ctr"/>
                </a:tc>
                <a:tc>
                  <a:txBody>
                    <a:bodyPr/>
                    <a:lstStyle/>
                    <a:p>
                      <a:pPr>
                        <a:lnSpc>
                          <a:spcPct val="107000"/>
                        </a:lnSpc>
                        <a:spcAft>
                          <a:spcPts val="800"/>
                        </a:spcAft>
                      </a:pPr>
                      <a:r>
                        <a:rPr lang="de-DE" sz="800">
                          <a:effectLst/>
                        </a:rPr>
                        <a:t>Aktion (User)</a:t>
                      </a:r>
                      <a:endParaRPr lang="de-DE" sz="800">
                        <a:effectLst/>
                        <a:latin typeface="Calibri" panose="020F0502020204030204" pitchFamily="34" charset="0"/>
                        <a:ea typeface="Calibri" panose="020F0502020204030204" pitchFamily="34" charset="0"/>
                        <a:cs typeface="Times New Roman" panose="02020603050405020304" pitchFamily="18" charset="0"/>
                      </a:endParaRPr>
                    </a:p>
                  </a:txBody>
                  <a:tcPr marL="65813" marR="65813" marT="12977" marB="12977" anchor="ctr"/>
                </a:tc>
                <a:tc>
                  <a:txBody>
                    <a:bodyPr/>
                    <a:lstStyle/>
                    <a:p>
                      <a:pPr>
                        <a:lnSpc>
                          <a:spcPct val="107000"/>
                        </a:lnSpc>
                        <a:spcAft>
                          <a:spcPts val="800"/>
                        </a:spcAft>
                      </a:pPr>
                      <a:r>
                        <a:rPr lang="de-DE" sz="800">
                          <a:effectLst/>
                        </a:rPr>
                        <a:t>Erwartete Reaktion (System)</a:t>
                      </a:r>
                      <a:endParaRPr lang="de-DE" sz="800">
                        <a:effectLst/>
                        <a:latin typeface="Calibri" panose="020F0502020204030204" pitchFamily="34" charset="0"/>
                        <a:ea typeface="Calibri" panose="020F0502020204030204" pitchFamily="34" charset="0"/>
                        <a:cs typeface="Times New Roman" panose="02020603050405020304" pitchFamily="18" charset="0"/>
                      </a:endParaRPr>
                    </a:p>
                  </a:txBody>
                  <a:tcPr marL="65813" marR="65813" marT="12977" marB="12977" anchor="ctr"/>
                </a:tc>
                <a:tc>
                  <a:txBody>
                    <a:bodyPr/>
                    <a:lstStyle/>
                    <a:p>
                      <a:pPr>
                        <a:lnSpc>
                          <a:spcPct val="107000"/>
                        </a:lnSpc>
                        <a:spcAft>
                          <a:spcPts val="800"/>
                        </a:spcAft>
                      </a:pPr>
                      <a:r>
                        <a:rPr lang="de-DE" sz="800">
                          <a:effectLst/>
                        </a:rPr>
                        <a:t>√ / X</a:t>
                      </a:r>
                      <a:endParaRPr lang="de-DE" sz="800">
                        <a:effectLst/>
                        <a:latin typeface="Calibri" panose="020F0502020204030204" pitchFamily="34" charset="0"/>
                        <a:ea typeface="Calibri" panose="020F0502020204030204" pitchFamily="34" charset="0"/>
                        <a:cs typeface="Times New Roman" panose="02020603050405020304" pitchFamily="18" charset="0"/>
                      </a:endParaRPr>
                    </a:p>
                  </a:txBody>
                  <a:tcPr marL="65813" marR="65813" marT="12977" marB="12977" anchor="ctr"/>
                </a:tc>
                <a:extLst>
                  <a:ext uri="{0D108BD9-81ED-4DB2-BD59-A6C34878D82A}">
                    <a16:rowId xmlns:a16="http://schemas.microsoft.com/office/drawing/2014/main" val="3729698368"/>
                  </a:ext>
                </a:extLst>
              </a:tr>
              <a:tr h="499162">
                <a:tc>
                  <a:txBody>
                    <a:bodyPr/>
                    <a:lstStyle/>
                    <a:p>
                      <a:pPr>
                        <a:lnSpc>
                          <a:spcPct val="107000"/>
                        </a:lnSpc>
                        <a:spcAft>
                          <a:spcPts val="800"/>
                        </a:spcAft>
                      </a:pPr>
                      <a:r>
                        <a:rPr lang="de-DE" sz="800">
                          <a:effectLst/>
                        </a:rPr>
                        <a:t>1</a:t>
                      </a:r>
                      <a:endParaRPr lang="de-DE" sz="800">
                        <a:effectLst/>
                        <a:latin typeface="Calibri" panose="020F0502020204030204" pitchFamily="34" charset="0"/>
                        <a:ea typeface="Calibri" panose="020F0502020204030204" pitchFamily="34" charset="0"/>
                        <a:cs typeface="Times New Roman" panose="02020603050405020304" pitchFamily="18" charset="0"/>
                      </a:endParaRPr>
                    </a:p>
                  </a:txBody>
                  <a:tcPr marL="65813" marR="65813" marT="12977" marB="12977" anchor="ctr"/>
                </a:tc>
                <a:tc>
                  <a:txBody>
                    <a:bodyPr/>
                    <a:lstStyle/>
                    <a:p>
                      <a:pPr>
                        <a:lnSpc>
                          <a:spcPct val="107000"/>
                        </a:lnSpc>
                        <a:spcAft>
                          <a:spcPts val="800"/>
                        </a:spcAft>
                      </a:pPr>
                      <a:r>
                        <a:rPr lang="de-DE" sz="800">
                          <a:effectLst/>
                        </a:rPr>
                        <a:t>Der Benutzer wählt den Button „Bewertungen“ an.</a:t>
                      </a:r>
                      <a:endParaRPr lang="de-DE" sz="800">
                        <a:effectLst/>
                        <a:latin typeface="Calibri" panose="020F0502020204030204" pitchFamily="34" charset="0"/>
                        <a:ea typeface="Calibri" panose="020F0502020204030204" pitchFamily="34" charset="0"/>
                        <a:cs typeface="Times New Roman" panose="02020603050405020304" pitchFamily="18" charset="0"/>
                      </a:endParaRPr>
                    </a:p>
                  </a:txBody>
                  <a:tcPr marL="65813" marR="65813" marT="12977" marB="12977" anchor="ctr"/>
                </a:tc>
                <a:tc>
                  <a:txBody>
                    <a:bodyPr/>
                    <a:lstStyle/>
                    <a:p>
                      <a:pPr>
                        <a:lnSpc>
                          <a:spcPct val="107000"/>
                        </a:lnSpc>
                        <a:spcAft>
                          <a:spcPts val="800"/>
                        </a:spcAft>
                      </a:pPr>
                      <a:r>
                        <a:rPr lang="de-DE" sz="800">
                          <a:effectLst/>
                        </a:rPr>
                        <a:t>Eine Liste mit den Bewertungen zum Restaurant wird aufgelistet.</a:t>
                      </a:r>
                      <a:endParaRPr lang="de-DE" sz="800">
                        <a:effectLst/>
                        <a:latin typeface="Calibri" panose="020F0502020204030204" pitchFamily="34" charset="0"/>
                        <a:ea typeface="Calibri" panose="020F0502020204030204" pitchFamily="34" charset="0"/>
                        <a:cs typeface="Times New Roman" panose="02020603050405020304" pitchFamily="18" charset="0"/>
                      </a:endParaRPr>
                    </a:p>
                  </a:txBody>
                  <a:tcPr marL="65813" marR="65813" marT="12977" marB="12977" anchor="ctr"/>
                </a:tc>
                <a:tc>
                  <a:txBody>
                    <a:bodyPr/>
                    <a:lstStyle/>
                    <a:p>
                      <a:pPr>
                        <a:lnSpc>
                          <a:spcPct val="107000"/>
                        </a:lnSpc>
                        <a:spcAft>
                          <a:spcPts val="800"/>
                        </a:spcAft>
                      </a:pPr>
                      <a:r>
                        <a:rPr lang="de-DE" sz="800">
                          <a:effectLst/>
                        </a:rPr>
                        <a:t>√</a:t>
                      </a:r>
                      <a:endParaRPr lang="de-DE" sz="800">
                        <a:effectLst/>
                        <a:latin typeface="Calibri" panose="020F0502020204030204" pitchFamily="34" charset="0"/>
                        <a:ea typeface="Calibri" panose="020F0502020204030204" pitchFamily="34" charset="0"/>
                        <a:cs typeface="Times New Roman" panose="02020603050405020304" pitchFamily="18" charset="0"/>
                      </a:endParaRPr>
                    </a:p>
                  </a:txBody>
                  <a:tcPr marL="65813" marR="65813" marT="12977" marB="12977" anchor="ctr"/>
                </a:tc>
                <a:extLst>
                  <a:ext uri="{0D108BD9-81ED-4DB2-BD59-A6C34878D82A}">
                    <a16:rowId xmlns:a16="http://schemas.microsoft.com/office/drawing/2014/main" val="3943558295"/>
                  </a:ext>
                </a:extLst>
              </a:tr>
              <a:tr h="482477">
                <a:tc>
                  <a:txBody>
                    <a:bodyPr/>
                    <a:lstStyle/>
                    <a:p>
                      <a:pPr>
                        <a:lnSpc>
                          <a:spcPct val="107000"/>
                        </a:lnSpc>
                        <a:spcAft>
                          <a:spcPts val="800"/>
                        </a:spcAft>
                      </a:pPr>
                      <a:r>
                        <a:rPr lang="en-GB" sz="800">
                          <a:effectLst/>
                        </a:rPr>
                        <a:t>2</a:t>
                      </a:r>
                      <a:endParaRPr lang="de-DE" sz="800">
                        <a:effectLst/>
                        <a:latin typeface="Calibri" panose="020F0502020204030204" pitchFamily="34" charset="0"/>
                        <a:ea typeface="Calibri" panose="020F0502020204030204" pitchFamily="34" charset="0"/>
                        <a:cs typeface="Times New Roman" panose="02020603050405020304" pitchFamily="18" charset="0"/>
                      </a:endParaRPr>
                    </a:p>
                  </a:txBody>
                  <a:tcPr marL="65813" marR="65813" marT="12977" marB="12977" anchor="ctr"/>
                </a:tc>
                <a:tc>
                  <a:txBody>
                    <a:bodyPr/>
                    <a:lstStyle/>
                    <a:p>
                      <a:pPr>
                        <a:lnSpc>
                          <a:spcPct val="107000"/>
                        </a:lnSpc>
                        <a:spcAft>
                          <a:spcPts val="800"/>
                        </a:spcAft>
                      </a:pPr>
                      <a:r>
                        <a:rPr lang="de-DE" sz="800">
                          <a:effectLst/>
                        </a:rPr>
                        <a:t>Der Benutzer wählt den Button „Statistik“ an.</a:t>
                      </a:r>
                      <a:endParaRPr lang="de-DE" sz="800">
                        <a:effectLst/>
                        <a:latin typeface="Calibri" panose="020F0502020204030204" pitchFamily="34" charset="0"/>
                        <a:ea typeface="Calibri" panose="020F0502020204030204" pitchFamily="34" charset="0"/>
                        <a:cs typeface="Times New Roman" panose="02020603050405020304" pitchFamily="18" charset="0"/>
                      </a:endParaRPr>
                    </a:p>
                  </a:txBody>
                  <a:tcPr marL="65813" marR="65813" marT="12977" marB="12977" anchor="ctr"/>
                </a:tc>
                <a:tc>
                  <a:txBody>
                    <a:bodyPr/>
                    <a:lstStyle/>
                    <a:p>
                      <a:pPr>
                        <a:lnSpc>
                          <a:spcPct val="107000"/>
                        </a:lnSpc>
                        <a:spcAft>
                          <a:spcPts val="800"/>
                        </a:spcAft>
                      </a:pPr>
                      <a:r>
                        <a:rPr lang="de-DE" sz="800">
                          <a:effectLst/>
                        </a:rPr>
                        <a:t>Der Benutzer wird auf die Seite für „Bestellstatistik“ weitergeleitet.</a:t>
                      </a:r>
                      <a:endParaRPr lang="de-DE" sz="800">
                        <a:effectLst/>
                        <a:latin typeface="Calibri" panose="020F0502020204030204" pitchFamily="34" charset="0"/>
                        <a:ea typeface="Calibri" panose="020F0502020204030204" pitchFamily="34" charset="0"/>
                        <a:cs typeface="Times New Roman" panose="02020603050405020304" pitchFamily="18" charset="0"/>
                      </a:endParaRPr>
                    </a:p>
                  </a:txBody>
                  <a:tcPr marL="65813" marR="65813" marT="12977" marB="12977" anchor="ctr"/>
                </a:tc>
                <a:tc>
                  <a:txBody>
                    <a:bodyPr/>
                    <a:lstStyle/>
                    <a:p>
                      <a:pPr>
                        <a:lnSpc>
                          <a:spcPct val="107000"/>
                        </a:lnSpc>
                        <a:spcAft>
                          <a:spcPts val="800"/>
                        </a:spcAft>
                      </a:pPr>
                      <a:r>
                        <a:rPr lang="de-DE" sz="800">
                          <a:effectLst/>
                        </a:rPr>
                        <a:t>√</a:t>
                      </a:r>
                      <a:endParaRPr lang="de-DE" sz="800">
                        <a:effectLst/>
                        <a:latin typeface="Calibri" panose="020F0502020204030204" pitchFamily="34" charset="0"/>
                        <a:ea typeface="Calibri" panose="020F0502020204030204" pitchFamily="34" charset="0"/>
                        <a:cs typeface="Times New Roman" panose="02020603050405020304" pitchFamily="18" charset="0"/>
                      </a:endParaRPr>
                    </a:p>
                  </a:txBody>
                  <a:tcPr marL="65813" marR="65813" marT="12977" marB="12977" anchor="ctr"/>
                </a:tc>
                <a:extLst>
                  <a:ext uri="{0D108BD9-81ED-4DB2-BD59-A6C34878D82A}">
                    <a16:rowId xmlns:a16="http://schemas.microsoft.com/office/drawing/2014/main" val="3150095983"/>
                  </a:ext>
                </a:extLst>
              </a:tr>
              <a:tr h="543888">
                <a:tc>
                  <a:txBody>
                    <a:bodyPr/>
                    <a:lstStyle/>
                    <a:p>
                      <a:pPr>
                        <a:lnSpc>
                          <a:spcPct val="107000"/>
                        </a:lnSpc>
                        <a:spcAft>
                          <a:spcPts val="800"/>
                        </a:spcAft>
                      </a:pPr>
                      <a:r>
                        <a:rPr lang="en-GB" sz="800">
                          <a:effectLst/>
                        </a:rPr>
                        <a:t>3</a:t>
                      </a:r>
                      <a:endParaRPr lang="de-DE" sz="800">
                        <a:effectLst/>
                        <a:latin typeface="Calibri" panose="020F0502020204030204" pitchFamily="34" charset="0"/>
                        <a:ea typeface="Calibri" panose="020F0502020204030204" pitchFamily="34" charset="0"/>
                        <a:cs typeface="Times New Roman" panose="02020603050405020304" pitchFamily="18" charset="0"/>
                      </a:endParaRPr>
                    </a:p>
                  </a:txBody>
                  <a:tcPr marL="65813" marR="65813" marT="12977" marB="12977" anchor="ctr"/>
                </a:tc>
                <a:tc>
                  <a:txBody>
                    <a:bodyPr/>
                    <a:lstStyle/>
                    <a:p>
                      <a:pPr>
                        <a:lnSpc>
                          <a:spcPct val="107000"/>
                        </a:lnSpc>
                        <a:spcAft>
                          <a:spcPts val="800"/>
                        </a:spcAft>
                      </a:pPr>
                      <a:r>
                        <a:rPr lang="de-DE" sz="800">
                          <a:effectLst/>
                        </a:rPr>
                        <a:t>Der Benutzer wählt den Button „Messen“ bei 1 Tag an.</a:t>
                      </a:r>
                      <a:endParaRPr lang="de-DE" sz="800">
                        <a:effectLst/>
                        <a:latin typeface="Calibri" panose="020F0502020204030204" pitchFamily="34" charset="0"/>
                        <a:ea typeface="Calibri" panose="020F0502020204030204" pitchFamily="34" charset="0"/>
                        <a:cs typeface="Times New Roman" panose="02020603050405020304" pitchFamily="18" charset="0"/>
                      </a:endParaRPr>
                    </a:p>
                  </a:txBody>
                  <a:tcPr marL="65813" marR="65813" marT="12977" marB="12977" anchor="ctr"/>
                </a:tc>
                <a:tc>
                  <a:txBody>
                    <a:bodyPr/>
                    <a:lstStyle/>
                    <a:p>
                      <a:pPr>
                        <a:lnSpc>
                          <a:spcPct val="107000"/>
                        </a:lnSpc>
                        <a:spcAft>
                          <a:spcPts val="800"/>
                        </a:spcAft>
                      </a:pPr>
                      <a:r>
                        <a:rPr lang="de-DE" sz="800">
                          <a:effectLst/>
                        </a:rPr>
                        <a:t>Ein Kreisdiagramm wird angezeigt mit den Namen und der Anzahl der verschiedenen Bestellungen, die an einem Tag getätigt wurden. Die Bestellstatistik wird korrekt berechnet.</a:t>
                      </a:r>
                      <a:endParaRPr lang="de-DE" sz="800">
                        <a:effectLst/>
                        <a:latin typeface="Calibri" panose="020F0502020204030204" pitchFamily="34" charset="0"/>
                        <a:ea typeface="Calibri" panose="020F0502020204030204" pitchFamily="34" charset="0"/>
                        <a:cs typeface="Times New Roman" panose="02020603050405020304" pitchFamily="18" charset="0"/>
                      </a:endParaRPr>
                    </a:p>
                  </a:txBody>
                  <a:tcPr marL="65813" marR="65813" marT="12977" marB="12977" anchor="ctr"/>
                </a:tc>
                <a:tc>
                  <a:txBody>
                    <a:bodyPr/>
                    <a:lstStyle/>
                    <a:p>
                      <a:pPr>
                        <a:lnSpc>
                          <a:spcPct val="107000"/>
                        </a:lnSpc>
                        <a:spcAft>
                          <a:spcPts val="800"/>
                        </a:spcAft>
                      </a:pPr>
                      <a:r>
                        <a:rPr lang="de-DE" sz="800">
                          <a:effectLst/>
                        </a:rPr>
                        <a:t>√</a:t>
                      </a:r>
                      <a:endParaRPr lang="de-DE" sz="800">
                        <a:effectLst/>
                        <a:latin typeface="Calibri" panose="020F0502020204030204" pitchFamily="34" charset="0"/>
                        <a:ea typeface="Calibri" panose="020F0502020204030204" pitchFamily="34" charset="0"/>
                        <a:cs typeface="Times New Roman" panose="02020603050405020304" pitchFamily="18" charset="0"/>
                      </a:endParaRPr>
                    </a:p>
                  </a:txBody>
                  <a:tcPr marL="65813" marR="65813" marT="12977" marB="12977" anchor="ctr"/>
                </a:tc>
                <a:extLst>
                  <a:ext uri="{0D108BD9-81ED-4DB2-BD59-A6C34878D82A}">
                    <a16:rowId xmlns:a16="http://schemas.microsoft.com/office/drawing/2014/main" val="3431333159"/>
                  </a:ext>
                </a:extLst>
              </a:tr>
              <a:tr h="482477">
                <a:tc>
                  <a:txBody>
                    <a:bodyPr/>
                    <a:lstStyle/>
                    <a:p>
                      <a:pPr>
                        <a:lnSpc>
                          <a:spcPct val="107000"/>
                        </a:lnSpc>
                        <a:spcAft>
                          <a:spcPts val="800"/>
                        </a:spcAft>
                      </a:pPr>
                      <a:r>
                        <a:rPr lang="en-GB" sz="800">
                          <a:effectLst/>
                        </a:rPr>
                        <a:t>4</a:t>
                      </a:r>
                      <a:endParaRPr lang="de-DE" sz="800">
                        <a:effectLst/>
                        <a:latin typeface="Calibri" panose="020F0502020204030204" pitchFamily="34" charset="0"/>
                        <a:ea typeface="Calibri" panose="020F0502020204030204" pitchFamily="34" charset="0"/>
                        <a:cs typeface="Times New Roman" panose="02020603050405020304" pitchFamily="18" charset="0"/>
                      </a:endParaRPr>
                    </a:p>
                  </a:txBody>
                  <a:tcPr marL="65813" marR="65813" marT="12977" marB="12977" anchor="ctr"/>
                </a:tc>
                <a:tc>
                  <a:txBody>
                    <a:bodyPr/>
                    <a:lstStyle/>
                    <a:p>
                      <a:pPr>
                        <a:lnSpc>
                          <a:spcPct val="107000"/>
                        </a:lnSpc>
                        <a:spcAft>
                          <a:spcPts val="800"/>
                        </a:spcAft>
                      </a:pPr>
                      <a:r>
                        <a:rPr lang="de-DE" sz="800">
                          <a:effectLst/>
                        </a:rPr>
                        <a:t>Der Benutzer wählt den Button „Zum Kontrollzentrum“.</a:t>
                      </a:r>
                      <a:endParaRPr lang="de-DE" sz="800">
                        <a:effectLst/>
                        <a:latin typeface="Calibri" panose="020F0502020204030204" pitchFamily="34" charset="0"/>
                        <a:ea typeface="Calibri" panose="020F0502020204030204" pitchFamily="34" charset="0"/>
                        <a:cs typeface="Times New Roman" panose="02020603050405020304" pitchFamily="18" charset="0"/>
                      </a:endParaRPr>
                    </a:p>
                  </a:txBody>
                  <a:tcPr marL="65813" marR="65813" marT="12977" marB="12977" anchor="ctr"/>
                </a:tc>
                <a:tc>
                  <a:txBody>
                    <a:bodyPr/>
                    <a:lstStyle/>
                    <a:p>
                      <a:pPr>
                        <a:lnSpc>
                          <a:spcPct val="107000"/>
                        </a:lnSpc>
                        <a:spcAft>
                          <a:spcPts val="800"/>
                        </a:spcAft>
                      </a:pPr>
                      <a:r>
                        <a:rPr lang="de-DE" sz="800">
                          <a:effectLst/>
                        </a:rPr>
                        <a:t>Der Benutzer gelangt wieder zu den Bewertungen.</a:t>
                      </a:r>
                      <a:endParaRPr lang="de-DE" sz="800">
                        <a:effectLst/>
                        <a:latin typeface="Calibri" panose="020F0502020204030204" pitchFamily="34" charset="0"/>
                        <a:ea typeface="Calibri" panose="020F0502020204030204" pitchFamily="34" charset="0"/>
                        <a:cs typeface="Times New Roman" panose="02020603050405020304" pitchFamily="18" charset="0"/>
                      </a:endParaRPr>
                    </a:p>
                  </a:txBody>
                  <a:tcPr marL="65813" marR="65813" marT="12977" marB="12977" anchor="ctr"/>
                </a:tc>
                <a:tc>
                  <a:txBody>
                    <a:bodyPr/>
                    <a:lstStyle/>
                    <a:p>
                      <a:pPr>
                        <a:lnSpc>
                          <a:spcPct val="107000"/>
                        </a:lnSpc>
                        <a:spcAft>
                          <a:spcPts val="800"/>
                        </a:spcAft>
                      </a:pPr>
                      <a:r>
                        <a:rPr lang="de-DE" sz="800">
                          <a:effectLst/>
                        </a:rPr>
                        <a:t>√</a:t>
                      </a:r>
                      <a:endParaRPr lang="de-DE" sz="800">
                        <a:effectLst/>
                        <a:latin typeface="Calibri" panose="020F0502020204030204" pitchFamily="34" charset="0"/>
                        <a:ea typeface="Calibri" panose="020F0502020204030204" pitchFamily="34" charset="0"/>
                        <a:cs typeface="Times New Roman" panose="02020603050405020304" pitchFamily="18" charset="0"/>
                      </a:endParaRPr>
                    </a:p>
                  </a:txBody>
                  <a:tcPr marL="65813" marR="65813" marT="12977" marB="12977" anchor="ctr"/>
                </a:tc>
                <a:extLst>
                  <a:ext uri="{0D108BD9-81ED-4DB2-BD59-A6C34878D82A}">
                    <a16:rowId xmlns:a16="http://schemas.microsoft.com/office/drawing/2014/main" val="3537703536"/>
                  </a:ext>
                </a:extLst>
              </a:tr>
              <a:tr h="482477">
                <a:tc>
                  <a:txBody>
                    <a:bodyPr/>
                    <a:lstStyle/>
                    <a:p>
                      <a:pPr>
                        <a:lnSpc>
                          <a:spcPct val="107000"/>
                        </a:lnSpc>
                        <a:spcAft>
                          <a:spcPts val="800"/>
                        </a:spcAft>
                      </a:pPr>
                      <a:r>
                        <a:rPr lang="en-GB" sz="800">
                          <a:effectLst/>
                        </a:rPr>
                        <a:t>5</a:t>
                      </a:r>
                      <a:endParaRPr lang="de-DE" sz="800">
                        <a:effectLst/>
                        <a:latin typeface="Calibri" panose="020F0502020204030204" pitchFamily="34" charset="0"/>
                        <a:ea typeface="Calibri" panose="020F0502020204030204" pitchFamily="34" charset="0"/>
                        <a:cs typeface="Times New Roman" panose="02020603050405020304" pitchFamily="18" charset="0"/>
                      </a:endParaRPr>
                    </a:p>
                  </a:txBody>
                  <a:tcPr marL="65813" marR="65813" marT="12977" marB="12977" anchor="ctr"/>
                </a:tc>
                <a:tc>
                  <a:txBody>
                    <a:bodyPr/>
                    <a:lstStyle/>
                    <a:p>
                      <a:pPr>
                        <a:lnSpc>
                          <a:spcPct val="107000"/>
                        </a:lnSpc>
                        <a:spcAft>
                          <a:spcPts val="800"/>
                        </a:spcAft>
                      </a:pPr>
                      <a:r>
                        <a:rPr lang="de-DE" sz="800">
                          <a:effectLst/>
                        </a:rPr>
                        <a:t>Der Benutzer wählt den Button „Statistik Bewertung“ an.</a:t>
                      </a:r>
                      <a:endParaRPr lang="de-DE" sz="800">
                        <a:effectLst/>
                        <a:latin typeface="Calibri" panose="020F0502020204030204" pitchFamily="34" charset="0"/>
                        <a:ea typeface="Calibri" panose="020F0502020204030204" pitchFamily="34" charset="0"/>
                        <a:cs typeface="Times New Roman" panose="02020603050405020304" pitchFamily="18" charset="0"/>
                      </a:endParaRPr>
                    </a:p>
                  </a:txBody>
                  <a:tcPr marL="65813" marR="65813" marT="12977" marB="12977" anchor="ctr"/>
                </a:tc>
                <a:tc>
                  <a:txBody>
                    <a:bodyPr/>
                    <a:lstStyle/>
                    <a:p>
                      <a:pPr>
                        <a:lnSpc>
                          <a:spcPct val="107000"/>
                        </a:lnSpc>
                        <a:spcAft>
                          <a:spcPts val="800"/>
                        </a:spcAft>
                      </a:pPr>
                      <a:r>
                        <a:rPr lang="de-DE" sz="800">
                          <a:effectLst/>
                        </a:rPr>
                        <a:t>Der Benutzer wird auf die Seite der „Bewertungsstatistik“ weitergeleitet.</a:t>
                      </a:r>
                      <a:endParaRPr lang="de-DE" sz="800">
                        <a:effectLst/>
                        <a:latin typeface="Calibri" panose="020F0502020204030204" pitchFamily="34" charset="0"/>
                        <a:ea typeface="Calibri" panose="020F0502020204030204" pitchFamily="34" charset="0"/>
                        <a:cs typeface="Times New Roman" panose="02020603050405020304" pitchFamily="18" charset="0"/>
                      </a:endParaRPr>
                    </a:p>
                  </a:txBody>
                  <a:tcPr marL="65813" marR="65813" marT="12977" marB="12977" anchor="ctr"/>
                </a:tc>
                <a:tc>
                  <a:txBody>
                    <a:bodyPr/>
                    <a:lstStyle/>
                    <a:p>
                      <a:pPr>
                        <a:lnSpc>
                          <a:spcPct val="107000"/>
                        </a:lnSpc>
                        <a:spcAft>
                          <a:spcPts val="800"/>
                        </a:spcAft>
                      </a:pPr>
                      <a:r>
                        <a:rPr lang="de-DE" sz="800">
                          <a:effectLst/>
                        </a:rPr>
                        <a:t>√</a:t>
                      </a:r>
                      <a:endParaRPr lang="de-DE" sz="800">
                        <a:effectLst/>
                        <a:latin typeface="Calibri" panose="020F0502020204030204" pitchFamily="34" charset="0"/>
                        <a:ea typeface="Calibri" panose="020F0502020204030204" pitchFamily="34" charset="0"/>
                        <a:cs typeface="Times New Roman" panose="02020603050405020304" pitchFamily="18" charset="0"/>
                      </a:endParaRPr>
                    </a:p>
                  </a:txBody>
                  <a:tcPr marL="65813" marR="65813" marT="12977" marB="12977" anchor="ctr"/>
                </a:tc>
                <a:extLst>
                  <a:ext uri="{0D108BD9-81ED-4DB2-BD59-A6C34878D82A}">
                    <a16:rowId xmlns:a16="http://schemas.microsoft.com/office/drawing/2014/main" val="3291357064"/>
                  </a:ext>
                </a:extLst>
              </a:tr>
              <a:tr h="482477">
                <a:tc>
                  <a:txBody>
                    <a:bodyPr/>
                    <a:lstStyle/>
                    <a:p>
                      <a:pPr>
                        <a:lnSpc>
                          <a:spcPct val="107000"/>
                        </a:lnSpc>
                        <a:spcAft>
                          <a:spcPts val="800"/>
                        </a:spcAft>
                      </a:pPr>
                      <a:r>
                        <a:rPr lang="en-GB" sz="800">
                          <a:effectLst/>
                        </a:rPr>
                        <a:t>6</a:t>
                      </a:r>
                      <a:endParaRPr lang="de-DE" sz="800">
                        <a:effectLst/>
                        <a:latin typeface="Calibri" panose="020F0502020204030204" pitchFamily="34" charset="0"/>
                        <a:ea typeface="Calibri" panose="020F0502020204030204" pitchFamily="34" charset="0"/>
                        <a:cs typeface="Times New Roman" panose="02020603050405020304" pitchFamily="18" charset="0"/>
                      </a:endParaRPr>
                    </a:p>
                  </a:txBody>
                  <a:tcPr marL="65813" marR="65813" marT="12977" marB="12977" anchor="ctr"/>
                </a:tc>
                <a:tc>
                  <a:txBody>
                    <a:bodyPr/>
                    <a:lstStyle/>
                    <a:p>
                      <a:pPr>
                        <a:lnSpc>
                          <a:spcPct val="107000"/>
                        </a:lnSpc>
                        <a:spcAft>
                          <a:spcPts val="800"/>
                        </a:spcAft>
                      </a:pPr>
                      <a:r>
                        <a:rPr lang="de-DE" sz="800">
                          <a:effectLst/>
                        </a:rPr>
                        <a:t>Der Benutzer wählt den Button „5 Bewertungen“ an.</a:t>
                      </a:r>
                      <a:endParaRPr lang="de-DE" sz="800">
                        <a:effectLst/>
                        <a:latin typeface="Calibri" panose="020F0502020204030204" pitchFamily="34" charset="0"/>
                        <a:ea typeface="Calibri" panose="020F0502020204030204" pitchFamily="34" charset="0"/>
                        <a:cs typeface="Times New Roman" panose="02020603050405020304" pitchFamily="18" charset="0"/>
                      </a:endParaRPr>
                    </a:p>
                  </a:txBody>
                  <a:tcPr marL="65813" marR="65813" marT="12977" marB="12977" anchor="ctr"/>
                </a:tc>
                <a:tc>
                  <a:txBody>
                    <a:bodyPr/>
                    <a:lstStyle/>
                    <a:p>
                      <a:pPr>
                        <a:lnSpc>
                          <a:spcPct val="107000"/>
                        </a:lnSpc>
                        <a:spcAft>
                          <a:spcPts val="800"/>
                        </a:spcAft>
                      </a:pPr>
                      <a:r>
                        <a:rPr lang="de-DE" sz="800">
                          <a:effectLst/>
                        </a:rPr>
                        <a:t>Es wird ein Liniendiagramm zu den Bewertungen angezeigt.</a:t>
                      </a:r>
                      <a:endParaRPr lang="de-DE" sz="800">
                        <a:effectLst/>
                        <a:latin typeface="Calibri" panose="020F0502020204030204" pitchFamily="34" charset="0"/>
                        <a:ea typeface="Calibri" panose="020F0502020204030204" pitchFamily="34" charset="0"/>
                        <a:cs typeface="Times New Roman" panose="02020603050405020304" pitchFamily="18" charset="0"/>
                      </a:endParaRPr>
                    </a:p>
                  </a:txBody>
                  <a:tcPr marL="65813" marR="65813" marT="12977" marB="12977" anchor="ctr"/>
                </a:tc>
                <a:tc>
                  <a:txBody>
                    <a:bodyPr/>
                    <a:lstStyle/>
                    <a:p>
                      <a:pPr>
                        <a:lnSpc>
                          <a:spcPct val="107000"/>
                        </a:lnSpc>
                        <a:spcAft>
                          <a:spcPts val="800"/>
                        </a:spcAft>
                      </a:pPr>
                      <a:r>
                        <a:rPr lang="de-DE" sz="800">
                          <a:effectLst/>
                        </a:rPr>
                        <a:t>√</a:t>
                      </a:r>
                      <a:endParaRPr lang="de-DE" sz="800">
                        <a:effectLst/>
                        <a:latin typeface="Calibri" panose="020F0502020204030204" pitchFamily="34" charset="0"/>
                        <a:ea typeface="Calibri" panose="020F0502020204030204" pitchFamily="34" charset="0"/>
                        <a:cs typeface="Times New Roman" panose="02020603050405020304" pitchFamily="18" charset="0"/>
                      </a:endParaRPr>
                    </a:p>
                  </a:txBody>
                  <a:tcPr marL="65813" marR="65813" marT="12977" marB="12977" anchor="ctr"/>
                </a:tc>
                <a:extLst>
                  <a:ext uri="{0D108BD9-81ED-4DB2-BD59-A6C34878D82A}">
                    <a16:rowId xmlns:a16="http://schemas.microsoft.com/office/drawing/2014/main" val="334678392"/>
                  </a:ext>
                </a:extLst>
              </a:tr>
              <a:tr h="282025">
                <a:tc>
                  <a:txBody>
                    <a:bodyPr/>
                    <a:lstStyle/>
                    <a:p>
                      <a:pPr>
                        <a:lnSpc>
                          <a:spcPct val="107000"/>
                        </a:lnSpc>
                        <a:spcAft>
                          <a:spcPts val="800"/>
                        </a:spcAft>
                      </a:pPr>
                      <a:r>
                        <a:rPr lang="de-DE" sz="800">
                          <a:effectLst/>
                        </a:rPr>
                        <a:t>Nachbe-dingung(en)</a:t>
                      </a:r>
                      <a:endParaRPr lang="de-DE" sz="800">
                        <a:effectLst/>
                        <a:latin typeface="Calibri" panose="020F0502020204030204" pitchFamily="34" charset="0"/>
                        <a:ea typeface="Calibri" panose="020F0502020204030204" pitchFamily="34" charset="0"/>
                        <a:cs typeface="Times New Roman" panose="02020603050405020304" pitchFamily="18" charset="0"/>
                      </a:endParaRPr>
                    </a:p>
                  </a:txBody>
                  <a:tcPr marL="65813" marR="65813" marT="12977" marB="12977" anchor="ctr"/>
                </a:tc>
                <a:tc gridSpan="2">
                  <a:txBody>
                    <a:bodyPr/>
                    <a:lstStyle/>
                    <a:p>
                      <a:pPr>
                        <a:lnSpc>
                          <a:spcPct val="107000"/>
                        </a:lnSpc>
                        <a:spcAft>
                          <a:spcPts val="800"/>
                        </a:spcAft>
                      </a:pPr>
                      <a:r>
                        <a:rPr lang="de-DE" sz="800">
                          <a:effectLst/>
                        </a:rPr>
                        <a:t>Die Statistik für die Bestellungen und Bewertungen wird korrekt berechnet.</a:t>
                      </a:r>
                      <a:endParaRPr lang="de-DE" sz="800">
                        <a:effectLst/>
                        <a:latin typeface="Calibri" panose="020F0502020204030204" pitchFamily="34" charset="0"/>
                        <a:ea typeface="Calibri" panose="020F0502020204030204" pitchFamily="34" charset="0"/>
                        <a:cs typeface="Times New Roman" panose="02020603050405020304" pitchFamily="18" charset="0"/>
                      </a:endParaRPr>
                    </a:p>
                  </a:txBody>
                  <a:tcPr marL="65813" marR="65813" marT="12977" marB="12977" anchor="ctr"/>
                </a:tc>
                <a:tc hMerge="1">
                  <a:txBody>
                    <a:bodyPr/>
                    <a:lstStyle/>
                    <a:p>
                      <a:endParaRPr lang="de-DE"/>
                    </a:p>
                  </a:txBody>
                  <a:tcPr/>
                </a:tc>
                <a:tc>
                  <a:txBody>
                    <a:bodyPr/>
                    <a:lstStyle/>
                    <a:p>
                      <a:pPr>
                        <a:lnSpc>
                          <a:spcPct val="107000"/>
                        </a:lnSpc>
                        <a:spcAft>
                          <a:spcPts val="800"/>
                        </a:spcAft>
                      </a:pPr>
                      <a:r>
                        <a:rPr lang="de-DE" sz="800">
                          <a:effectLst/>
                        </a:rPr>
                        <a:t>√</a:t>
                      </a:r>
                      <a:endParaRPr lang="de-DE" sz="800">
                        <a:effectLst/>
                        <a:latin typeface="Calibri" panose="020F0502020204030204" pitchFamily="34" charset="0"/>
                        <a:ea typeface="Calibri" panose="020F0502020204030204" pitchFamily="34" charset="0"/>
                        <a:cs typeface="Times New Roman" panose="02020603050405020304" pitchFamily="18" charset="0"/>
                      </a:endParaRPr>
                    </a:p>
                  </a:txBody>
                  <a:tcPr marL="65813" marR="65813" marT="12977" marB="12977" anchor="ctr"/>
                </a:tc>
                <a:extLst>
                  <a:ext uri="{0D108BD9-81ED-4DB2-BD59-A6C34878D82A}">
                    <a16:rowId xmlns:a16="http://schemas.microsoft.com/office/drawing/2014/main" val="2860702576"/>
                  </a:ext>
                </a:extLst>
              </a:tr>
              <a:tr h="151093">
                <a:tc>
                  <a:txBody>
                    <a:bodyPr/>
                    <a:lstStyle/>
                    <a:p>
                      <a:pPr>
                        <a:lnSpc>
                          <a:spcPct val="107000"/>
                        </a:lnSpc>
                        <a:spcAft>
                          <a:spcPts val="800"/>
                        </a:spcAft>
                      </a:pPr>
                      <a:r>
                        <a:rPr lang="de-DE" sz="800">
                          <a:effectLst/>
                        </a:rPr>
                        <a:t>Testurteil</a:t>
                      </a:r>
                      <a:endParaRPr lang="de-DE" sz="800">
                        <a:effectLst/>
                        <a:latin typeface="Calibri" panose="020F0502020204030204" pitchFamily="34" charset="0"/>
                        <a:ea typeface="Calibri" panose="020F0502020204030204" pitchFamily="34" charset="0"/>
                        <a:cs typeface="Times New Roman" panose="02020603050405020304" pitchFamily="18" charset="0"/>
                      </a:endParaRPr>
                    </a:p>
                  </a:txBody>
                  <a:tcPr marL="65813" marR="65813" marT="12977" marB="12977" anchor="ctr"/>
                </a:tc>
                <a:tc gridSpan="3">
                  <a:txBody>
                    <a:bodyPr/>
                    <a:lstStyle/>
                    <a:p>
                      <a:pPr>
                        <a:lnSpc>
                          <a:spcPct val="107000"/>
                        </a:lnSpc>
                        <a:spcAft>
                          <a:spcPts val="800"/>
                        </a:spcAft>
                      </a:pPr>
                      <a:r>
                        <a:rPr lang="de-DE" sz="800" dirty="0">
                          <a:effectLst/>
                        </a:rPr>
                        <a:t>Test bestanden.</a:t>
                      </a:r>
                      <a:endParaRPr lang="de-DE" sz="800" dirty="0">
                        <a:effectLst/>
                        <a:latin typeface="Calibri" panose="020F0502020204030204" pitchFamily="34" charset="0"/>
                        <a:ea typeface="Calibri" panose="020F0502020204030204" pitchFamily="34" charset="0"/>
                        <a:cs typeface="Times New Roman" panose="02020603050405020304" pitchFamily="18" charset="0"/>
                      </a:endParaRPr>
                    </a:p>
                  </a:txBody>
                  <a:tcPr marL="65813" marR="65813" marT="12977" marB="12977" anchor="ctr"/>
                </a:tc>
                <a:tc hMerge="1">
                  <a:txBody>
                    <a:bodyPr/>
                    <a:lstStyle/>
                    <a:p>
                      <a:endParaRPr lang="de-DE"/>
                    </a:p>
                  </a:txBody>
                  <a:tcPr/>
                </a:tc>
                <a:tc hMerge="1">
                  <a:txBody>
                    <a:bodyPr/>
                    <a:lstStyle/>
                    <a:p>
                      <a:endParaRPr lang="de-DE"/>
                    </a:p>
                  </a:txBody>
                  <a:tcPr/>
                </a:tc>
                <a:extLst>
                  <a:ext uri="{0D108BD9-81ED-4DB2-BD59-A6C34878D82A}">
                    <a16:rowId xmlns:a16="http://schemas.microsoft.com/office/drawing/2014/main" val="4024792362"/>
                  </a:ext>
                </a:extLst>
              </a:tr>
            </a:tbl>
          </a:graphicData>
        </a:graphic>
      </p:graphicFrame>
      <p:sp>
        <p:nvSpPr>
          <p:cNvPr id="8" name="Textfeld 7">
            <a:extLst>
              <a:ext uri="{FF2B5EF4-FFF2-40B4-BE49-F238E27FC236}">
                <a16:creationId xmlns:a16="http://schemas.microsoft.com/office/drawing/2014/main" id="{DB2EFA0C-3259-4D27-8BCA-7146AEFBD759}"/>
              </a:ext>
            </a:extLst>
          </p:cNvPr>
          <p:cNvSpPr txBox="1"/>
          <p:nvPr/>
        </p:nvSpPr>
        <p:spPr>
          <a:xfrm>
            <a:off x="406400" y="822421"/>
            <a:ext cx="2341957" cy="249684"/>
          </a:xfrm>
          <a:prstGeom prst="rect">
            <a:avLst/>
          </a:prstGeom>
          <a:noFill/>
        </p:spPr>
        <p:txBody>
          <a:bodyPr wrap="square">
            <a:spAutoFit/>
          </a:bodyPr>
          <a:lstStyle/>
          <a:p>
            <a:pPr>
              <a:lnSpc>
                <a:spcPct val="107000"/>
              </a:lnSpc>
              <a:spcAft>
                <a:spcPts val="800"/>
              </a:spcAft>
            </a:pPr>
            <a:r>
              <a:rPr lang="de-DE" sz="1000" dirty="0">
                <a:latin typeface="Calibri" panose="020F0502020204030204" pitchFamily="34" charset="0"/>
                <a:ea typeface="Calibri" panose="020F0502020204030204" pitchFamily="34" charset="0"/>
                <a:cs typeface="Calibri" panose="020F0502020204030204" pitchFamily="34" charset="0"/>
              </a:rPr>
              <a:t>Alexandra</a:t>
            </a:r>
            <a:endParaRPr lang="de-DE" sz="1000" dirty="0">
              <a:effectLst/>
              <a:latin typeface="Calibri" panose="020F0502020204030204" pitchFamily="34" charset="0"/>
              <a:ea typeface="Calibri" panose="020F0502020204030204" pitchFamily="34" charset="0"/>
              <a:cs typeface="Times New Roman" panose="02020603050405020304" pitchFamily="18"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el 1">
            <a:extLst>
              <a:ext uri="{FF2B5EF4-FFF2-40B4-BE49-F238E27FC236}">
                <a16:creationId xmlns:a16="http://schemas.microsoft.com/office/drawing/2014/main" id="{0BAFFDF6-BBFD-4564-8B1C-3FBBFC1CB8FA}"/>
              </a:ext>
            </a:extLst>
          </p:cNvPr>
          <p:cNvSpPr>
            <a:spLocks noGrp="1" noChangeArrowheads="1"/>
          </p:cNvSpPr>
          <p:nvPr>
            <p:ph type="title"/>
          </p:nvPr>
        </p:nvSpPr>
        <p:spPr>
          <a:xfrm>
            <a:off x="406400" y="238125"/>
            <a:ext cx="11377613" cy="456467"/>
          </a:xfrm>
        </p:spPr>
        <p:txBody>
          <a:bodyPr/>
          <a:lstStyle/>
          <a:p>
            <a:pPr eaLnBrk="1" hangingPunct="1"/>
            <a:r>
              <a:rPr lang="de-DE" altLang="en-US" dirty="0">
                <a:latin typeface="Verdana" panose="020B0604030504040204" pitchFamily="34" charset="0"/>
                <a:cs typeface="Verdana" panose="020B0604030504040204" pitchFamily="34" charset="0"/>
              </a:rPr>
              <a:t>Testfälle und Protokolle der Testdurchführung</a:t>
            </a:r>
            <a:br>
              <a:rPr lang="de-DE" altLang="en-US" dirty="0">
                <a:latin typeface="Verdana" panose="020B0604030504040204" pitchFamily="34" charset="0"/>
                <a:cs typeface="Verdana" panose="020B0604030504040204" pitchFamily="34" charset="0"/>
              </a:rPr>
            </a:br>
            <a:r>
              <a:rPr lang="de-DE" altLang="en-US" sz="1400" dirty="0">
                <a:latin typeface="Verdana" panose="020B0604030504040204" pitchFamily="34" charset="0"/>
                <a:cs typeface="Verdana" panose="020B0604030504040204" pitchFamily="34" charset="0"/>
              </a:rPr>
              <a:t>Systemtest - Aktionen</a:t>
            </a:r>
            <a:endParaRPr lang="en-US" altLang="en-US" sz="1400" dirty="0">
              <a:latin typeface="Verdana" panose="020B0604030504040204" pitchFamily="34" charset="0"/>
              <a:cs typeface="Verdana" panose="020B0604030504040204" pitchFamily="34" charset="0"/>
            </a:endParaRPr>
          </a:p>
        </p:txBody>
      </p:sp>
      <p:sp>
        <p:nvSpPr>
          <p:cNvPr id="45059" name="Foliennummernplatzhalter 7">
            <a:extLst>
              <a:ext uri="{FF2B5EF4-FFF2-40B4-BE49-F238E27FC236}">
                <a16:creationId xmlns:a16="http://schemas.microsoft.com/office/drawing/2014/main" id="{9FC4269D-3676-473B-BCD9-E3367149C633}"/>
              </a:ext>
            </a:extLst>
          </p:cNvPr>
          <p:cNvSpPr>
            <a:spLocks noGrp="1"/>
          </p:cNvSpPr>
          <p:nvPr>
            <p:ph type="sldNum" sz="quarter" idx="13"/>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ct val="25000"/>
              </a:spcBef>
              <a:buClr>
                <a:srgbClr val="304090"/>
              </a:buClr>
              <a:buSzPct val="100000"/>
              <a:buFont typeface="Arial" panose="020B0604020202020204" pitchFamily="34" charset="0"/>
              <a:buChar char="•"/>
              <a:defRPr sz="2000">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1pPr>
            <a:lvl2pPr marL="37931725" indent="-37474525">
              <a:lnSpc>
                <a:spcPct val="90000"/>
              </a:lnSpc>
              <a:spcBef>
                <a:spcPct val="25000"/>
              </a:spcBef>
              <a:buClr>
                <a:srgbClr val="304090"/>
              </a:buClr>
              <a:buSzPct val="100000"/>
              <a:buFont typeface="Arial" panose="020B0604020202020204" pitchFamily="34" charset="0"/>
              <a:buChar char="•"/>
              <a:defRPr>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2pPr>
            <a:lvl3pPr marL="1079500" indent="-287338">
              <a:lnSpc>
                <a:spcPct val="90000"/>
              </a:lnSpc>
              <a:spcBef>
                <a:spcPct val="25000"/>
              </a:spcBef>
              <a:buClr>
                <a:srgbClr val="304090"/>
              </a:buClr>
              <a:buSzPct val="100000"/>
              <a:buFont typeface="Arial" panose="020B0604020202020204" pitchFamily="34" charset="0"/>
              <a:buChar char="•"/>
              <a:defRPr>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3pPr>
            <a:lvl4pPr marL="1439863" indent="-287338">
              <a:lnSpc>
                <a:spcPct val="90000"/>
              </a:lnSpc>
              <a:spcBef>
                <a:spcPct val="25000"/>
              </a:spcBef>
              <a:buClr>
                <a:srgbClr val="304090"/>
              </a:buClr>
              <a:buSzPct val="100000"/>
              <a:buFont typeface="Arial" panose="020B0604020202020204" pitchFamily="34" charset="0"/>
              <a:buChar char="•"/>
              <a:defRPr>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4pPr>
            <a:lvl5pPr marL="1798638" indent="-287338">
              <a:lnSpc>
                <a:spcPct val="90000"/>
              </a:lnSpc>
              <a:spcBef>
                <a:spcPct val="25000"/>
              </a:spcBef>
              <a:buClr>
                <a:srgbClr val="304090"/>
              </a:buClr>
              <a:buSzPct val="100000"/>
              <a:buFont typeface="Arial" panose="020B0604020202020204" pitchFamily="34" charset="0"/>
              <a:buChar char="•"/>
              <a:defRPr>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5pPr>
            <a:lvl6pPr marL="2255838" indent="-287338" eaLnBrk="0" fontAlgn="base" hangingPunct="0">
              <a:lnSpc>
                <a:spcPct val="90000"/>
              </a:lnSpc>
              <a:spcBef>
                <a:spcPct val="25000"/>
              </a:spcBef>
              <a:spcAft>
                <a:spcPct val="0"/>
              </a:spcAft>
              <a:buClr>
                <a:srgbClr val="304090"/>
              </a:buClr>
              <a:buSzPct val="100000"/>
              <a:buFont typeface="Arial" panose="020B0604020202020204" pitchFamily="34" charset="0"/>
              <a:buChar char="•"/>
              <a:defRPr>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6pPr>
            <a:lvl7pPr marL="2713038" indent="-287338" eaLnBrk="0" fontAlgn="base" hangingPunct="0">
              <a:lnSpc>
                <a:spcPct val="90000"/>
              </a:lnSpc>
              <a:spcBef>
                <a:spcPct val="25000"/>
              </a:spcBef>
              <a:spcAft>
                <a:spcPct val="0"/>
              </a:spcAft>
              <a:buClr>
                <a:srgbClr val="304090"/>
              </a:buClr>
              <a:buSzPct val="100000"/>
              <a:buFont typeface="Arial" panose="020B0604020202020204" pitchFamily="34" charset="0"/>
              <a:buChar char="•"/>
              <a:defRPr>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7pPr>
            <a:lvl8pPr marL="3170238" indent="-287338" eaLnBrk="0" fontAlgn="base" hangingPunct="0">
              <a:lnSpc>
                <a:spcPct val="90000"/>
              </a:lnSpc>
              <a:spcBef>
                <a:spcPct val="25000"/>
              </a:spcBef>
              <a:spcAft>
                <a:spcPct val="0"/>
              </a:spcAft>
              <a:buClr>
                <a:srgbClr val="304090"/>
              </a:buClr>
              <a:buSzPct val="100000"/>
              <a:buFont typeface="Arial" panose="020B0604020202020204" pitchFamily="34" charset="0"/>
              <a:buChar char="•"/>
              <a:defRPr>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8pPr>
            <a:lvl9pPr marL="3627438" indent="-287338" eaLnBrk="0" fontAlgn="base" hangingPunct="0">
              <a:lnSpc>
                <a:spcPct val="90000"/>
              </a:lnSpc>
              <a:spcBef>
                <a:spcPct val="25000"/>
              </a:spcBef>
              <a:spcAft>
                <a:spcPct val="0"/>
              </a:spcAft>
              <a:buClr>
                <a:srgbClr val="304090"/>
              </a:buClr>
              <a:buSzPct val="100000"/>
              <a:buFont typeface="Arial" panose="020B0604020202020204" pitchFamily="34" charset="0"/>
              <a:buChar char="•"/>
              <a:defRPr>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9pPr>
          </a:lstStyle>
          <a:p>
            <a:pPr>
              <a:spcBef>
                <a:spcPct val="50000"/>
              </a:spcBef>
              <a:buClr>
                <a:schemeClr val="tx2"/>
              </a:buClr>
              <a:buSzPct val="75000"/>
              <a:buFont typeface="Wingdings" panose="05000000000000000000" pitchFamily="2" charset="2"/>
              <a:buNone/>
            </a:pPr>
            <a:fld id="{C6C598F0-CBDD-401A-977F-20587AD26B4E}" type="slidenum">
              <a:rPr lang="de-DE" altLang="en-US" sz="1200" smtClean="0"/>
              <a:pPr>
                <a:spcBef>
                  <a:spcPct val="50000"/>
                </a:spcBef>
                <a:buClr>
                  <a:schemeClr val="tx2"/>
                </a:buClr>
                <a:buSzPct val="75000"/>
                <a:buFont typeface="Wingdings" panose="05000000000000000000" pitchFamily="2" charset="2"/>
                <a:buNone/>
              </a:pPr>
              <a:t>15</a:t>
            </a:fld>
            <a:endParaRPr lang="de-DE" altLang="en-US" sz="1200"/>
          </a:p>
        </p:txBody>
      </p:sp>
      <p:graphicFrame>
        <p:nvGraphicFramePr>
          <p:cNvPr id="2" name="Tabelle 1">
            <a:extLst>
              <a:ext uri="{FF2B5EF4-FFF2-40B4-BE49-F238E27FC236}">
                <a16:creationId xmlns:a16="http://schemas.microsoft.com/office/drawing/2014/main" id="{42296324-AA26-4913-B609-708A0108623D}"/>
              </a:ext>
            </a:extLst>
          </p:cNvPr>
          <p:cNvGraphicFramePr>
            <a:graphicFrameLocks noGrp="1"/>
          </p:cNvGraphicFramePr>
          <p:nvPr>
            <p:extLst>
              <p:ext uri="{D42A27DB-BD31-4B8C-83A1-F6EECF244321}">
                <p14:modId xmlns:p14="http://schemas.microsoft.com/office/powerpoint/2010/main" val="3438259892"/>
              </p:ext>
            </p:extLst>
          </p:nvPr>
        </p:nvGraphicFramePr>
        <p:xfrm>
          <a:off x="3540116" y="1020068"/>
          <a:ext cx="4838499" cy="4817863"/>
        </p:xfrm>
        <a:graphic>
          <a:graphicData uri="http://schemas.openxmlformats.org/drawingml/2006/table">
            <a:tbl>
              <a:tblPr>
                <a:tableStyleId>{5C22544A-7EE6-4342-B048-85BDC9FD1C3A}</a:tableStyleId>
              </a:tblPr>
              <a:tblGrid>
                <a:gridCol w="809693">
                  <a:extLst>
                    <a:ext uri="{9D8B030D-6E8A-4147-A177-3AD203B41FA5}">
                      <a16:colId xmlns:a16="http://schemas.microsoft.com/office/drawing/2014/main" val="2417575318"/>
                    </a:ext>
                  </a:extLst>
                </a:gridCol>
                <a:gridCol w="1268949">
                  <a:extLst>
                    <a:ext uri="{9D8B030D-6E8A-4147-A177-3AD203B41FA5}">
                      <a16:colId xmlns:a16="http://schemas.microsoft.com/office/drawing/2014/main" val="2798596525"/>
                    </a:ext>
                  </a:extLst>
                </a:gridCol>
                <a:gridCol w="2351416">
                  <a:extLst>
                    <a:ext uri="{9D8B030D-6E8A-4147-A177-3AD203B41FA5}">
                      <a16:colId xmlns:a16="http://schemas.microsoft.com/office/drawing/2014/main" val="1372187997"/>
                    </a:ext>
                  </a:extLst>
                </a:gridCol>
                <a:gridCol w="408441">
                  <a:extLst>
                    <a:ext uri="{9D8B030D-6E8A-4147-A177-3AD203B41FA5}">
                      <a16:colId xmlns:a16="http://schemas.microsoft.com/office/drawing/2014/main" val="479298577"/>
                    </a:ext>
                  </a:extLst>
                </a:gridCol>
              </a:tblGrid>
              <a:tr h="156251">
                <a:tc>
                  <a:txBody>
                    <a:bodyPr/>
                    <a:lstStyle/>
                    <a:p>
                      <a:pPr>
                        <a:lnSpc>
                          <a:spcPct val="107000"/>
                        </a:lnSpc>
                        <a:spcAft>
                          <a:spcPts val="800"/>
                        </a:spcAft>
                      </a:pPr>
                      <a:r>
                        <a:rPr lang="de-DE" sz="800">
                          <a:effectLst/>
                        </a:rPr>
                        <a:t>Datum</a:t>
                      </a:r>
                      <a:endParaRPr lang="de-DE" sz="800">
                        <a:effectLst/>
                        <a:latin typeface="Calibri" panose="020F0502020204030204" pitchFamily="34" charset="0"/>
                        <a:ea typeface="Calibri" panose="020F0502020204030204" pitchFamily="34" charset="0"/>
                        <a:cs typeface="Times New Roman" panose="02020603050405020304" pitchFamily="18" charset="0"/>
                      </a:endParaRPr>
                    </a:p>
                  </a:txBody>
                  <a:tcPr marL="68060" marR="68060" marT="13420" marB="13420" anchor="ctr"/>
                </a:tc>
                <a:tc gridSpan="3">
                  <a:txBody>
                    <a:bodyPr/>
                    <a:lstStyle/>
                    <a:p>
                      <a:pPr>
                        <a:lnSpc>
                          <a:spcPct val="107000"/>
                        </a:lnSpc>
                        <a:spcAft>
                          <a:spcPts val="800"/>
                        </a:spcAft>
                      </a:pPr>
                      <a:r>
                        <a:rPr lang="de-DE" sz="800">
                          <a:effectLst/>
                        </a:rPr>
                        <a:t>31.01.2022</a:t>
                      </a:r>
                      <a:endParaRPr lang="de-DE" sz="800">
                        <a:effectLst/>
                        <a:latin typeface="Calibri" panose="020F0502020204030204" pitchFamily="34" charset="0"/>
                        <a:ea typeface="Calibri" panose="020F0502020204030204" pitchFamily="34" charset="0"/>
                        <a:cs typeface="Times New Roman" panose="02020603050405020304" pitchFamily="18" charset="0"/>
                      </a:endParaRPr>
                    </a:p>
                  </a:txBody>
                  <a:tcPr marL="68060" marR="68060" marT="13420" marB="13420" anchor="ctr"/>
                </a:tc>
                <a:tc hMerge="1">
                  <a:txBody>
                    <a:bodyPr/>
                    <a:lstStyle/>
                    <a:p>
                      <a:endParaRPr lang="de-DE"/>
                    </a:p>
                  </a:txBody>
                  <a:tcPr/>
                </a:tc>
                <a:tc hMerge="1">
                  <a:txBody>
                    <a:bodyPr/>
                    <a:lstStyle/>
                    <a:p>
                      <a:endParaRPr lang="de-DE"/>
                    </a:p>
                  </a:txBody>
                  <a:tcPr/>
                </a:tc>
                <a:extLst>
                  <a:ext uri="{0D108BD9-81ED-4DB2-BD59-A6C34878D82A}">
                    <a16:rowId xmlns:a16="http://schemas.microsoft.com/office/drawing/2014/main" val="301430155"/>
                  </a:ext>
                </a:extLst>
              </a:tr>
              <a:tr h="156251">
                <a:tc>
                  <a:txBody>
                    <a:bodyPr/>
                    <a:lstStyle/>
                    <a:p>
                      <a:pPr>
                        <a:lnSpc>
                          <a:spcPct val="107000"/>
                        </a:lnSpc>
                        <a:spcAft>
                          <a:spcPts val="800"/>
                        </a:spcAft>
                      </a:pPr>
                      <a:r>
                        <a:rPr lang="de-DE" sz="800">
                          <a:effectLst/>
                        </a:rPr>
                        <a:t>Tester</a:t>
                      </a:r>
                      <a:endParaRPr lang="de-DE" sz="800">
                        <a:effectLst/>
                        <a:latin typeface="Calibri" panose="020F0502020204030204" pitchFamily="34" charset="0"/>
                        <a:ea typeface="Calibri" panose="020F0502020204030204" pitchFamily="34" charset="0"/>
                        <a:cs typeface="Times New Roman" panose="02020603050405020304" pitchFamily="18" charset="0"/>
                      </a:endParaRPr>
                    </a:p>
                  </a:txBody>
                  <a:tcPr marL="68060" marR="68060" marT="13420" marB="13420" anchor="ctr"/>
                </a:tc>
                <a:tc gridSpan="3">
                  <a:txBody>
                    <a:bodyPr/>
                    <a:lstStyle/>
                    <a:p>
                      <a:pPr>
                        <a:lnSpc>
                          <a:spcPct val="107000"/>
                        </a:lnSpc>
                        <a:spcAft>
                          <a:spcPts val="800"/>
                        </a:spcAft>
                      </a:pPr>
                      <a:r>
                        <a:rPr lang="de-DE" sz="800">
                          <a:effectLst/>
                        </a:rPr>
                        <a:t>Alexandra Klein</a:t>
                      </a:r>
                      <a:endParaRPr lang="de-DE" sz="800">
                        <a:effectLst/>
                        <a:latin typeface="Calibri" panose="020F0502020204030204" pitchFamily="34" charset="0"/>
                        <a:ea typeface="Calibri" panose="020F0502020204030204" pitchFamily="34" charset="0"/>
                        <a:cs typeface="Times New Roman" panose="02020603050405020304" pitchFamily="18" charset="0"/>
                      </a:endParaRPr>
                    </a:p>
                  </a:txBody>
                  <a:tcPr marL="68060" marR="68060" marT="13420" marB="13420" anchor="ctr"/>
                </a:tc>
                <a:tc hMerge="1">
                  <a:txBody>
                    <a:bodyPr/>
                    <a:lstStyle/>
                    <a:p>
                      <a:endParaRPr lang="de-DE"/>
                    </a:p>
                  </a:txBody>
                  <a:tcPr/>
                </a:tc>
                <a:tc hMerge="1">
                  <a:txBody>
                    <a:bodyPr/>
                    <a:lstStyle/>
                    <a:p>
                      <a:endParaRPr lang="de-DE"/>
                    </a:p>
                  </a:txBody>
                  <a:tcPr/>
                </a:tc>
                <a:extLst>
                  <a:ext uri="{0D108BD9-81ED-4DB2-BD59-A6C34878D82A}">
                    <a16:rowId xmlns:a16="http://schemas.microsoft.com/office/drawing/2014/main" val="837709592"/>
                  </a:ext>
                </a:extLst>
              </a:tr>
              <a:tr h="191719">
                <a:tc>
                  <a:txBody>
                    <a:bodyPr/>
                    <a:lstStyle/>
                    <a:p>
                      <a:pPr>
                        <a:lnSpc>
                          <a:spcPct val="107000"/>
                        </a:lnSpc>
                        <a:spcAft>
                          <a:spcPts val="800"/>
                        </a:spcAft>
                      </a:pPr>
                      <a:r>
                        <a:rPr lang="de-DE" sz="800">
                          <a:effectLst/>
                        </a:rPr>
                        <a:t>SW-Version</a:t>
                      </a:r>
                      <a:endParaRPr lang="de-DE" sz="800">
                        <a:effectLst/>
                        <a:latin typeface="Calibri" panose="020F0502020204030204" pitchFamily="34" charset="0"/>
                        <a:ea typeface="Calibri" panose="020F0502020204030204" pitchFamily="34" charset="0"/>
                        <a:cs typeface="Times New Roman" panose="02020603050405020304" pitchFamily="18" charset="0"/>
                      </a:endParaRPr>
                    </a:p>
                  </a:txBody>
                  <a:tcPr marL="68060" marR="68060" marT="13420" marB="13420" anchor="ctr"/>
                </a:tc>
                <a:tc gridSpan="3">
                  <a:txBody>
                    <a:bodyPr/>
                    <a:lstStyle/>
                    <a:p>
                      <a:pPr>
                        <a:lnSpc>
                          <a:spcPct val="107000"/>
                        </a:lnSpc>
                        <a:spcAft>
                          <a:spcPts val="800"/>
                        </a:spcAft>
                      </a:pPr>
                      <a:r>
                        <a:rPr lang="de-DE" sz="800">
                          <a:effectLst/>
                        </a:rPr>
                        <a:t>V 0.1.2</a:t>
                      </a:r>
                      <a:endParaRPr lang="de-DE" sz="800">
                        <a:effectLst/>
                        <a:latin typeface="Calibri" panose="020F0502020204030204" pitchFamily="34" charset="0"/>
                        <a:ea typeface="Calibri" panose="020F0502020204030204" pitchFamily="34" charset="0"/>
                        <a:cs typeface="Times New Roman" panose="02020603050405020304" pitchFamily="18" charset="0"/>
                      </a:endParaRPr>
                    </a:p>
                  </a:txBody>
                  <a:tcPr marL="68060" marR="68060" marT="13420" marB="13420" anchor="ctr"/>
                </a:tc>
                <a:tc hMerge="1">
                  <a:txBody>
                    <a:bodyPr/>
                    <a:lstStyle/>
                    <a:p>
                      <a:endParaRPr lang="de-DE"/>
                    </a:p>
                  </a:txBody>
                  <a:tcPr/>
                </a:tc>
                <a:tc hMerge="1">
                  <a:txBody>
                    <a:bodyPr/>
                    <a:lstStyle/>
                    <a:p>
                      <a:endParaRPr lang="de-DE"/>
                    </a:p>
                  </a:txBody>
                  <a:tcPr/>
                </a:tc>
                <a:extLst>
                  <a:ext uri="{0D108BD9-81ED-4DB2-BD59-A6C34878D82A}">
                    <a16:rowId xmlns:a16="http://schemas.microsoft.com/office/drawing/2014/main" val="366326974"/>
                  </a:ext>
                </a:extLst>
              </a:tr>
              <a:tr h="291652">
                <a:tc>
                  <a:txBody>
                    <a:bodyPr/>
                    <a:lstStyle/>
                    <a:p>
                      <a:pPr>
                        <a:lnSpc>
                          <a:spcPct val="107000"/>
                        </a:lnSpc>
                        <a:spcAft>
                          <a:spcPts val="800"/>
                        </a:spcAft>
                      </a:pPr>
                      <a:r>
                        <a:rPr lang="de-DE" sz="800">
                          <a:effectLst/>
                        </a:rPr>
                        <a:t>Vorbedin-gung(en)</a:t>
                      </a:r>
                      <a:endParaRPr lang="de-DE" sz="800">
                        <a:effectLst/>
                        <a:latin typeface="Calibri" panose="020F0502020204030204" pitchFamily="34" charset="0"/>
                        <a:ea typeface="Calibri" panose="020F0502020204030204" pitchFamily="34" charset="0"/>
                        <a:cs typeface="Times New Roman" panose="02020603050405020304" pitchFamily="18" charset="0"/>
                      </a:endParaRPr>
                    </a:p>
                  </a:txBody>
                  <a:tcPr marL="68060" marR="68060" marT="13420" marB="13420" anchor="ctr"/>
                </a:tc>
                <a:tc gridSpan="3">
                  <a:txBody>
                    <a:bodyPr/>
                    <a:lstStyle/>
                    <a:p>
                      <a:pPr>
                        <a:lnSpc>
                          <a:spcPct val="107000"/>
                        </a:lnSpc>
                        <a:spcAft>
                          <a:spcPts val="800"/>
                        </a:spcAft>
                      </a:pPr>
                      <a:r>
                        <a:rPr lang="de-DE" sz="800">
                          <a:effectLst/>
                        </a:rPr>
                        <a:t>Der Restaurantbesitzer „Restaurant Besitzer“ hat sich erfolgreich im System eingeloggt und befindet sich auf der Startseite.</a:t>
                      </a:r>
                      <a:endParaRPr lang="de-DE" sz="800">
                        <a:effectLst/>
                        <a:latin typeface="Calibri" panose="020F0502020204030204" pitchFamily="34" charset="0"/>
                        <a:ea typeface="Calibri" panose="020F0502020204030204" pitchFamily="34" charset="0"/>
                        <a:cs typeface="Times New Roman" panose="02020603050405020304" pitchFamily="18" charset="0"/>
                      </a:endParaRPr>
                    </a:p>
                  </a:txBody>
                  <a:tcPr marL="68060" marR="68060" marT="13420" marB="13420" anchor="ctr"/>
                </a:tc>
                <a:tc hMerge="1">
                  <a:txBody>
                    <a:bodyPr/>
                    <a:lstStyle/>
                    <a:p>
                      <a:endParaRPr lang="de-DE"/>
                    </a:p>
                  </a:txBody>
                  <a:tcPr/>
                </a:tc>
                <a:tc hMerge="1">
                  <a:txBody>
                    <a:bodyPr/>
                    <a:lstStyle/>
                    <a:p>
                      <a:endParaRPr lang="de-DE"/>
                    </a:p>
                  </a:txBody>
                  <a:tcPr/>
                </a:tc>
                <a:extLst>
                  <a:ext uri="{0D108BD9-81ED-4DB2-BD59-A6C34878D82A}">
                    <a16:rowId xmlns:a16="http://schemas.microsoft.com/office/drawing/2014/main" val="1203343566"/>
                  </a:ext>
                </a:extLst>
              </a:tr>
              <a:tr h="156251">
                <a:tc>
                  <a:txBody>
                    <a:bodyPr/>
                    <a:lstStyle/>
                    <a:p>
                      <a:pPr>
                        <a:lnSpc>
                          <a:spcPct val="107000"/>
                        </a:lnSpc>
                        <a:spcAft>
                          <a:spcPts val="800"/>
                        </a:spcAft>
                      </a:pPr>
                      <a:r>
                        <a:rPr lang="de-DE" sz="800">
                          <a:effectLst/>
                        </a:rPr>
                        <a:t>Schritt</a:t>
                      </a:r>
                      <a:endParaRPr lang="de-DE" sz="800">
                        <a:effectLst/>
                        <a:latin typeface="Calibri" panose="020F0502020204030204" pitchFamily="34" charset="0"/>
                        <a:ea typeface="Calibri" panose="020F0502020204030204" pitchFamily="34" charset="0"/>
                        <a:cs typeface="Times New Roman" panose="02020603050405020304" pitchFamily="18" charset="0"/>
                      </a:endParaRPr>
                    </a:p>
                  </a:txBody>
                  <a:tcPr marL="68060" marR="68060" marT="13420" marB="13420" anchor="ctr"/>
                </a:tc>
                <a:tc>
                  <a:txBody>
                    <a:bodyPr/>
                    <a:lstStyle/>
                    <a:p>
                      <a:pPr>
                        <a:lnSpc>
                          <a:spcPct val="107000"/>
                        </a:lnSpc>
                        <a:spcAft>
                          <a:spcPts val="800"/>
                        </a:spcAft>
                      </a:pPr>
                      <a:r>
                        <a:rPr lang="de-DE" sz="800">
                          <a:effectLst/>
                        </a:rPr>
                        <a:t>Aktion (User)</a:t>
                      </a:r>
                      <a:endParaRPr lang="de-DE" sz="800">
                        <a:effectLst/>
                        <a:latin typeface="Calibri" panose="020F0502020204030204" pitchFamily="34" charset="0"/>
                        <a:ea typeface="Calibri" panose="020F0502020204030204" pitchFamily="34" charset="0"/>
                        <a:cs typeface="Times New Roman" panose="02020603050405020304" pitchFamily="18" charset="0"/>
                      </a:endParaRPr>
                    </a:p>
                  </a:txBody>
                  <a:tcPr marL="68060" marR="68060" marT="13420" marB="13420" anchor="ctr"/>
                </a:tc>
                <a:tc>
                  <a:txBody>
                    <a:bodyPr/>
                    <a:lstStyle/>
                    <a:p>
                      <a:pPr>
                        <a:lnSpc>
                          <a:spcPct val="107000"/>
                        </a:lnSpc>
                        <a:spcAft>
                          <a:spcPts val="800"/>
                        </a:spcAft>
                      </a:pPr>
                      <a:r>
                        <a:rPr lang="de-DE" sz="800">
                          <a:effectLst/>
                        </a:rPr>
                        <a:t>Erwartete Reaktion (System)</a:t>
                      </a:r>
                      <a:endParaRPr lang="de-DE" sz="800">
                        <a:effectLst/>
                        <a:latin typeface="Calibri" panose="020F0502020204030204" pitchFamily="34" charset="0"/>
                        <a:ea typeface="Calibri" panose="020F0502020204030204" pitchFamily="34" charset="0"/>
                        <a:cs typeface="Times New Roman" panose="02020603050405020304" pitchFamily="18" charset="0"/>
                      </a:endParaRPr>
                    </a:p>
                  </a:txBody>
                  <a:tcPr marL="68060" marR="68060" marT="13420" marB="13420" anchor="ctr"/>
                </a:tc>
                <a:tc>
                  <a:txBody>
                    <a:bodyPr/>
                    <a:lstStyle/>
                    <a:p>
                      <a:pPr>
                        <a:lnSpc>
                          <a:spcPct val="107000"/>
                        </a:lnSpc>
                        <a:spcAft>
                          <a:spcPts val="800"/>
                        </a:spcAft>
                      </a:pPr>
                      <a:r>
                        <a:rPr lang="de-DE" sz="800">
                          <a:effectLst/>
                        </a:rPr>
                        <a:t>√ / X</a:t>
                      </a:r>
                      <a:endParaRPr lang="de-DE" sz="800">
                        <a:effectLst/>
                        <a:latin typeface="Calibri" panose="020F0502020204030204" pitchFamily="34" charset="0"/>
                        <a:ea typeface="Calibri" panose="020F0502020204030204" pitchFamily="34" charset="0"/>
                        <a:cs typeface="Times New Roman" panose="02020603050405020304" pitchFamily="18" charset="0"/>
                      </a:endParaRPr>
                    </a:p>
                  </a:txBody>
                  <a:tcPr marL="68060" marR="68060" marT="13420" marB="13420" anchor="ctr"/>
                </a:tc>
                <a:extLst>
                  <a:ext uri="{0D108BD9-81ED-4DB2-BD59-A6C34878D82A}">
                    <a16:rowId xmlns:a16="http://schemas.microsoft.com/office/drawing/2014/main" val="3169629065"/>
                  </a:ext>
                </a:extLst>
              </a:tr>
              <a:tr h="516202">
                <a:tc>
                  <a:txBody>
                    <a:bodyPr/>
                    <a:lstStyle/>
                    <a:p>
                      <a:pPr>
                        <a:lnSpc>
                          <a:spcPct val="107000"/>
                        </a:lnSpc>
                        <a:spcAft>
                          <a:spcPts val="800"/>
                        </a:spcAft>
                      </a:pPr>
                      <a:r>
                        <a:rPr lang="de-DE" sz="800">
                          <a:effectLst/>
                        </a:rPr>
                        <a:t>1</a:t>
                      </a:r>
                      <a:endParaRPr lang="de-DE" sz="800">
                        <a:effectLst/>
                        <a:latin typeface="Calibri" panose="020F0502020204030204" pitchFamily="34" charset="0"/>
                        <a:ea typeface="Calibri" panose="020F0502020204030204" pitchFamily="34" charset="0"/>
                        <a:cs typeface="Times New Roman" panose="02020603050405020304" pitchFamily="18" charset="0"/>
                      </a:endParaRPr>
                    </a:p>
                  </a:txBody>
                  <a:tcPr marL="68060" marR="68060" marT="13420" marB="13420" anchor="ctr"/>
                </a:tc>
                <a:tc>
                  <a:txBody>
                    <a:bodyPr/>
                    <a:lstStyle/>
                    <a:p>
                      <a:pPr>
                        <a:lnSpc>
                          <a:spcPct val="107000"/>
                        </a:lnSpc>
                        <a:spcAft>
                          <a:spcPts val="800"/>
                        </a:spcAft>
                      </a:pPr>
                      <a:r>
                        <a:rPr lang="de-DE" sz="800">
                          <a:effectLst/>
                        </a:rPr>
                        <a:t>Der Benutzer klickt auf den Button „Rabatt-Aktion starten“.</a:t>
                      </a:r>
                      <a:endParaRPr lang="de-DE" sz="800">
                        <a:effectLst/>
                        <a:latin typeface="Calibri" panose="020F0502020204030204" pitchFamily="34" charset="0"/>
                        <a:ea typeface="Calibri" panose="020F0502020204030204" pitchFamily="34" charset="0"/>
                        <a:cs typeface="Times New Roman" panose="02020603050405020304" pitchFamily="18" charset="0"/>
                      </a:endParaRPr>
                    </a:p>
                  </a:txBody>
                  <a:tcPr marL="68060" marR="68060" marT="13420" marB="13420" anchor="ctr"/>
                </a:tc>
                <a:tc>
                  <a:txBody>
                    <a:bodyPr/>
                    <a:lstStyle/>
                    <a:p>
                      <a:pPr>
                        <a:lnSpc>
                          <a:spcPct val="107000"/>
                        </a:lnSpc>
                        <a:spcAft>
                          <a:spcPts val="800"/>
                        </a:spcAft>
                      </a:pPr>
                      <a:r>
                        <a:rPr lang="de-DE" sz="800">
                          <a:effectLst/>
                        </a:rPr>
                        <a:t>Das Fenster für die Rabatt-Aktion öffnet sich.</a:t>
                      </a:r>
                      <a:endParaRPr lang="de-DE" sz="800">
                        <a:effectLst/>
                        <a:latin typeface="Calibri" panose="020F0502020204030204" pitchFamily="34" charset="0"/>
                        <a:ea typeface="Calibri" panose="020F0502020204030204" pitchFamily="34" charset="0"/>
                        <a:cs typeface="Times New Roman" panose="02020603050405020304" pitchFamily="18" charset="0"/>
                      </a:endParaRPr>
                    </a:p>
                  </a:txBody>
                  <a:tcPr marL="68060" marR="68060" marT="13420" marB="13420" anchor="ctr"/>
                </a:tc>
                <a:tc>
                  <a:txBody>
                    <a:bodyPr/>
                    <a:lstStyle/>
                    <a:p>
                      <a:pPr>
                        <a:lnSpc>
                          <a:spcPct val="107000"/>
                        </a:lnSpc>
                        <a:spcAft>
                          <a:spcPts val="800"/>
                        </a:spcAft>
                      </a:pPr>
                      <a:r>
                        <a:rPr lang="de-DE" sz="800">
                          <a:effectLst/>
                        </a:rPr>
                        <a:t>√</a:t>
                      </a:r>
                      <a:endParaRPr lang="de-DE" sz="800">
                        <a:effectLst/>
                        <a:latin typeface="Calibri" panose="020F0502020204030204" pitchFamily="34" charset="0"/>
                        <a:ea typeface="Calibri" panose="020F0502020204030204" pitchFamily="34" charset="0"/>
                        <a:cs typeface="Times New Roman" panose="02020603050405020304" pitchFamily="18" charset="0"/>
                      </a:endParaRPr>
                    </a:p>
                  </a:txBody>
                  <a:tcPr marL="68060" marR="68060" marT="13420" marB="13420" anchor="ctr"/>
                </a:tc>
                <a:extLst>
                  <a:ext uri="{0D108BD9-81ED-4DB2-BD59-A6C34878D82A}">
                    <a16:rowId xmlns:a16="http://schemas.microsoft.com/office/drawing/2014/main" val="2399321066"/>
                  </a:ext>
                </a:extLst>
              </a:tr>
              <a:tr h="1104060">
                <a:tc>
                  <a:txBody>
                    <a:bodyPr/>
                    <a:lstStyle/>
                    <a:p>
                      <a:pPr>
                        <a:lnSpc>
                          <a:spcPct val="107000"/>
                        </a:lnSpc>
                        <a:spcAft>
                          <a:spcPts val="800"/>
                        </a:spcAft>
                      </a:pPr>
                      <a:r>
                        <a:rPr lang="en-GB" sz="800">
                          <a:effectLst/>
                        </a:rPr>
                        <a:t>2</a:t>
                      </a:r>
                      <a:endParaRPr lang="de-DE" sz="800">
                        <a:effectLst/>
                        <a:latin typeface="Calibri" panose="020F0502020204030204" pitchFamily="34" charset="0"/>
                        <a:ea typeface="Calibri" panose="020F0502020204030204" pitchFamily="34" charset="0"/>
                        <a:cs typeface="Times New Roman" panose="02020603050405020304" pitchFamily="18" charset="0"/>
                      </a:endParaRPr>
                    </a:p>
                  </a:txBody>
                  <a:tcPr marL="68060" marR="68060" marT="13420" marB="13420" anchor="ctr"/>
                </a:tc>
                <a:tc>
                  <a:txBody>
                    <a:bodyPr/>
                    <a:lstStyle/>
                    <a:p>
                      <a:pPr>
                        <a:lnSpc>
                          <a:spcPct val="107000"/>
                        </a:lnSpc>
                        <a:spcAft>
                          <a:spcPts val="800"/>
                        </a:spcAft>
                      </a:pPr>
                      <a:r>
                        <a:rPr lang="de-DE" sz="800" dirty="0">
                          <a:effectLst/>
                        </a:rPr>
                        <a:t>Der Benutzer gibt den Zeitraum vom „25.01.2022“ bis 31.01.2022“ ein, indem die Rabatt-Aktion stattfinden soll und klickt danach auf den Button „Rabattaktion starten!“.</a:t>
                      </a:r>
                      <a:endParaRPr lang="de-DE" sz="800" dirty="0">
                        <a:effectLst/>
                        <a:latin typeface="Calibri" panose="020F0502020204030204" pitchFamily="34" charset="0"/>
                        <a:ea typeface="Calibri" panose="020F0502020204030204" pitchFamily="34" charset="0"/>
                        <a:cs typeface="Times New Roman" panose="02020603050405020304" pitchFamily="18" charset="0"/>
                      </a:endParaRPr>
                    </a:p>
                  </a:txBody>
                  <a:tcPr marL="68060" marR="68060" marT="13420" marB="13420" anchor="ctr"/>
                </a:tc>
                <a:tc>
                  <a:txBody>
                    <a:bodyPr/>
                    <a:lstStyle/>
                    <a:p>
                      <a:pPr>
                        <a:lnSpc>
                          <a:spcPct val="107000"/>
                        </a:lnSpc>
                        <a:spcAft>
                          <a:spcPts val="800"/>
                        </a:spcAft>
                      </a:pPr>
                      <a:r>
                        <a:rPr lang="de-DE" sz="800">
                          <a:effectLst/>
                        </a:rPr>
                        <a:t>Die Rabattaktion wird gestartet und der Benutzer kehrt auf die Startseite zurück.</a:t>
                      </a:r>
                      <a:endParaRPr lang="de-DE" sz="800">
                        <a:effectLst/>
                        <a:latin typeface="Calibri" panose="020F0502020204030204" pitchFamily="34" charset="0"/>
                        <a:ea typeface="Calibri" panose="020F0502020204030204" pitchFamily="34" charset="0"/>
                        <a:cs typeface="Times New Roman" panose="02020603050405020304" pitchFamily="18" charset="0"/>
                      </a:endParaRPr>
                    </a:p>
                  </a:txBody>
                  <a:tcPr marL="68060" marR="68060" marT="13420" marB="13420" anchor="ctr"/>
                </a:tc>
                <a:tc>
                  <a:txBody>
                    <a:bodyPr/>
                    <a:lstStyle/>
                    <a:p>
                      <a:pPr>
                        <a:lnSpc>
                          <a:spcPct val="107000"/>
                        </a:lnSpc>
                        <a:spcAft>
                          <a:spcPts val="800"/>
                        </a:spcAft>
                      </a:pPr>
                      <a:r>
                        <a:rPr lang="de-DE" sz="800">
                          <a:effectLst/>
                        </a:rPr>
                        <a:t>√</a:t>
                      </a:r>
                      <a:endParaRPr lang="de-DE" sz="800">
                        <a:effectLst/>
                        <a:latin typeface="Calibri" panose="020F0502020204030204" pitchFamily="34" charset="0"/>
                        <a:ea typeface="Calibri" panose="020F0502020204030204" pitchFamily="34" charset="0"/>
                        <a:cs typeface="Times New Roman" panose="02020603050405020304" pitchFamily="18" charset="0"/>
                      </a:endParaRPr>
                    </a:p>
                  </a:txBody>
                  <a:tcPr marL="68060" marR="68060" marT="13420" marB="13420" anchor="ctr"/>
                </a:tc>
                <a:extLst>
                  <a:ext uri="{0D108BD9-81ED-4DB2-BD59-A6C34878D82A}">
                    <a16:rowId xmlns:a16="http://schemas.microsoft.com/office/drawing/2014/main" val="2801890380"/>
                  </a:ext>
                </a:extLst>
              </a:tr>
              <a:tr h="291652">
                <a:tc>
                  <a:txBody>
                    <a:bodyPr/>
                    <a:lstStyle/>
                    <a:p>
                      <a:pPr>
                        <a:lnSpc>
                          <a:spcPct val="107000"/>
                        </a:lnSpc>
                        <a:spcAft>
                          <a:spcPts val="800"/>
                        </a:spcAft>
                      </a:pPr>
                      <a:r>
                        <a:rPr lang="de-DE" sz="800">
                          <a:effectLst/>
                        </a:rPr>
                        <a:t>3</a:t>
                      </a:r>
                      <a:endParaRPr lang="de-DE" sz="800">
                        <a:effectLst/>
                        <a:latin typeface="Calibri" panose="020F0502020204030204" pitchFamily="34" charset="0"/>
                        <a:ea typeface="Calibri" panose="020F0502020204030204" pitchFamily="34" charset="0"/>
                        <a:cs typeface="Times New Roman" panose="02020603050405020304" pitchFamily="18" charset="0"/>
                      </a:endParaRPr>
                    </a:p>
                  </a:txBody>
                  <a:tcPr marL="68060" marR="68060" marT="13420" marB="13420" anchor="ctr"/>
                </a:tc>
                <a:tc>
                  <a:txBody>
                    <a:bodyPr/>
                    <a:lstStyle/>
                    <a:p>
                      <a:pPr>
                        <a:lnSpc>
                          <a:spcPct val="107000"/>
                        </a:lnSpc>
                        <a:spcAft>
                          <a:spcPts val="800"/>
                        </a:spcAft>
                      </a:pPr>
                      <a:r>
                        <a:rPr lang="de-DE" sz="800">
                          <a:effectLst/>
                        </a:rPr>
                        <a:t>Der Benutzer meldet sich ab.</a:t>
                      </a:r>
                      <a:endParaRPr lang="de-DE" sz="800">
                        <a:effectLst/>
                        <a:latin typeface="Calibri" panose="020F0502020204030204" pitchFamily="34" charset="0"/>
                        <a:ea typeface="Calibri" panose="020F0502020204030204" pitchFamily="34" charset="0"/>
                        <a:cs typeface="Times New Roman" panose="02020603050405020304" pitchFamily="18" charset="0"/>
                      </a:endParaRPr>
                    </a:p>
                  </a:txBody>
                  <a:tcPr marL="68060" marR="68060" marT="13420" marB="13420" anchor="ctr"/>
                </a:tc>
                <a:tc>
                  <a:txBody>
                    <a:bodyPr/>
                    <a:lstStyle/>
                    <a:p>
                      <a:pPr>
                        <a:lnSpc>
                          <a:spcPct val="107000"/>
                        </a:lnSpc>
                        <a:spcAft>
                          <a:spcPts val="800"/>
                        </a:spcAft>
                      </a:pPr>
                      <a:r>
                        <a:rPr lang="de-DE" sz="800">
                          <a:effectLst/>
                        </a:rPr>
                        <a:t>Der Benutzer ist abgemeldet.</a:t>
                      </a:r>
                      <a:endParaRPr lang="de-DE" sz="800">
                        <a:effectLst/>
                        <a:latin typeface="Calibri" panose="020F0502020204030204" pitchFamily="34" charset="0"/>
                        <a:ea typeface="Calibri" panose="020F0502020204030204" pitchFamily="34" charset="0"/>
                        <a:cs typeface="Times New Roman" panose="02020603050405020304" pitchFamily="18" charset="0"/>
                      </a:endParaRPr>
                    </a:p>
                  </a:txBody>
                  <a:tcPr marL="68060" marR="68060" marT="13420" marB="13420" anchor="ctr"/>
                </a:tc>
                <a:tc>
                  <a:txBody>
                    <a:bodyPr/>
                    <a:lstStyle/>
                    <a:p>
                      <a:pPr>
                        <a:lnSpc>
                          <a:spcPct val="107000"/>
                        </a:lnSpc>
                        <a:spcAft>
                          <a:spcPts val="800"/>
                        </a:spcAft>
                      </a:pPr>
                      <a:r>
                        <a:rPr lang="de-DE" sz="800">
                          <a:effectLst/>
                        </a:rPr>
                        <a:t>√</a:t>
                      </a:r>
                      <a:endParaRPr lang="de-DE" sz="800">
                        <a:effectLst/>
                        <a:latin typeface="Calibri" panose="020F0502020204030204" pitchFamily="34" charset="0"/>
                        <a:ea typeface="Calibri" panose="020F0502020204030204" pitchFamily="34" charset="0"/>
                        <a:cs typeface="Times New Roman" panose="02020603050405020304" pitchFamily="18" charset="0"/>
                      </a:endParaRPr>
                    </a:p>
                  </a:txBody>
                  <a:tcPr marL="68060" marR="68060" marT="13420" marB="13420" anchor="ctr"/>
                </a:tc>
                <a:extLst>
                  <a:ext uri="{0D108BD9-81ED-4DB2-BD59-A6C34878D82A}">
                    <a16:rowId xmlns:a16="http://schemas.microsoft.com/office/drawing/2014/main" val="2663362660"/>
                  </a:ext>
                </a:extLst>
              </a:tr>
              <a:tr h="427053">
                <a:tc>
                  <a:txBody>
                    <a:bodyPr/>
                    <a:lstStyle/>
                    <a:p>
                      <a:pPr>
                        <a:lnSpc>
                          <a:spcPct val="107000"/>
                        </a:lnSpc>
                        <a:spcAft>
                          <a:spcPts val="800"/>
                        </a:spcAft>
                      </a:pPr>
                      <a:r>
                        <a:rPr lang="de-DE" sz="800">
                          <a:effectLst/>
                        </a:rPr>
                        <a:t>4</a:t>
                      </a:r>
                      <a:endParaRPr lang="de-DE" sz="800">
                        <a:effectLst/>
                        <a:latin typeface="Calibri" panose="020F0502020204030204" pitchFamily="34" charset="0"/>
                        <a:ea typeface="Calibri" panose="020F0502020204030204" pitchFamily="34" charset="0"/>
                        <a:cs typeface="Times New Roman" panose="02020603050405020304" pitchFamily="18" charset="0"/>
                      </a:endParaRPr>
                    </a:p>
                  </a:txBody>
                  <a:tcPr marL="68060" marR="68060" marT="13420" marB="13420" anchor="ctr"/>
                </a:tc>
                <a:tc>
                  <a:txBody>
                    <a:bodyPr/>
                    <a:lstStyle/>
                    <a:p>
                      <a:pPr>
                        <a:lnSpc>
                          <a:spcPct val="107000"/>
                        </a:lnSpc>
                        <a:spcAft>
                          <a:spcPts val="800"/>
                        </a:spcAft>
                      </a:pPr>
                      <a:r>
                        <a:rPr lang="de-DE" sz="800">
                          <a:effectLst/>
                        </a:rPr>
                        <a:t>Der Kunde „Max Mustermann“ meldet sich an.</a:t>
                      </a:r>
                      <a:endParaRPr lang="de-DE" sz="800">
                        <a:effectLst/>
                        <a:latin typeface="Calibri" panose="020F0502020204030204" pitchFamily="34" charset="0"/>
                        <a:ea typeface="Calibri" panose="020F0502020204030204" pitchFamily="34" charset="0"/>
                        <a:cs typeface="Times New Roman" panose="02020603050405020304" pitchFamily="18" charset="0"/>
                      </a:endParaRPr>
                    </a:p>
                  </a:txBody>
                  <a:tcPr marL="68060" marR="68060" marT="13420" marB="13420" anchor="ctr"/>
                </a:tc>
                <a:tc>
                  <a:txBody>
                    <a:bodyPr/>
                    <a:lstStyle/>
                    <a:p>
                      <a:pPr>
                        <a:lnSpc>
                          <a:spcPct val="107000"/>
                        </a:lnSpc>
                        <a:spcAft>
                          <a:spcPts val="800"/>
                        </a:spcAft>
                      </a:pPr>
                      <a:r>
                        <a:rPr lang="de-DE" sz="800">
                          <a:effectLst/>
                        </a:rPr>
                        <a:t>Der Kunde wurde erfolgreich angemeldet und befindet sich auf der Kunden-Startseite.</a:t>
                      </a:r>
                      <a:endParaRPr lang="de-DE" sz="800">
                        <a:effectLst/>
                        <a:latin typeface="Calibri" panose="020F0502020204030204" pitchFamily="34" charset="0"/>
                        <a:ea typeface="Calibri" panose="020F0502020204030204" pitchFamily="34" charset="0"/>
                        <a:cs typeface="Times New Roman" panose="02020603050405020304" pitchFamily="18" charset="0"/>
                      </a:endParaRPr>
                    </a:p>
                  </a:txBody>
                  <a:tcPr marL="68060" marR="68060" marT="13420" marB="13420" anchor="ctr"/>
                </a:tc>
                <a:tc>
                  <a:txBody>
                    <a:bodyPr/>
                    <a:lstStyle/>
                    <a:p>
                      <a:pPr>
                        <a:lnSpc>
                          <a:spcPct val="107000"/>
                        </a:lnSpc>
                        <a:spcAft>
                          <a:spcPts val="800"/>
                        </a:spcAft>
                      </a:pPr>
                      <a:r>
                        <a:rPr lang="de-DE" sz="800">
                          <a:effectLst/>
                        </a:rPr>
                        <a:t>√</a:t>
                      </a:r>
                      <a:endParaRPr lang="de-DE" sz="800">
                        <a:effectLst/>
                        <a:latin typeface="Calibri" panose="020F0502020204030204" pitchFamily="34" charset="0"/>
                        <a:ea typeface="Calibri" panose="020F0502020204030204" pitchFamily="34" charset="0"/>
                        <a:cs typeface="Times New Roman" panose="02020603050405020304" pitchFamily="18" charset="0"/>
                      </a:endParaRPr>
                    </a:p>
                  </a:txBody>
                  <a:tcPr marL="68060" marR="68060" marT="13420" marB="13420" anchor="ctr"/>
                </a:tc>
                <a:extLst>
                  <a:ext uri="{0D108BD9-81ED-4DB2-BD59-A6C34878D82A}">
                    <a16:rowId xmlns:a16="http://schemas.microsoft.com/office/drawing/2014/main" val="2560465907"/>
                  </a:ext>
                </a:extLst>
              </a:tr>
              <a:tr h="427053">
                <a:tc>
                  <a:txBody>
                    <a:bodyPr/>
                    <a:lstStyle/>
                    <a:p>
                      <a:pPr>
                        <a:lnSpc>
                          <a:spcPct val="107000"/>
                        </a:lnSpc>
                        <a:spcAft>
                          <a:spcPts val="800"/>
                        </a:spcAft>
                      </a:pPr>
                      <a:r>
                        <a:rPr lang="de-DE" sz="800">
                          <a:effectLst/>
                        </a:rPr>
                        <a:t>5</a:t>
                      </a:r>
                      <a:endParaRPr lang="de-DE" sz="800">
                        <a:effectLst/>
                        <a:latin typeface="Calibri" panose="020F0502020204030204" pitchFamily="34" charset="0"/>
                        <a:ea typeface="Calibri" panose="020F0502020204030204" pitchFamily="34" charset="0"/>
                        <a:cs typeface="Times New Roman" panose="02020603050405020304" pitchFamily="18" charset="0"/>
                      </a:endParaRPr>
                    </a:p>
                  </a:txBody>
                  <a:tcPr marL="68060" marR="68060" marT="13420" marB="13420" anchor="ctr"/>
                </a:tc>
                <a:tc>
                  <a:txBody>
                    <a:bodyPr/>
                    <a:lstStyle/>
                    <a:p>
                      <a:pPr>
                        <a:lnSpc>
                          <a:spcPct val="107000"/>
                        </a:lnSpc>
                        <a:spcAft>
                          <a:spcPts val="800"/>
                        </a:spcAft>
                      </a:pPr>
                      <a:r>
                        <a:rPr lang="de-DE" sz="800">
                          <a:effectLst/>
                        </a:rPr>
                        <a:t>Der Benutzer wählt den Button „Restaurant suchen“ an.</a:t>
                      </a:r>
                      <a:endParaRPr lang="de-DE" sz="800">
                        <a:effectLst/>
                        <a:latin typeface="Calibri" panose="020F0502020204030204" pitchFamily="34" charset="0"/>
                        <a:ea typeface="Calibri" panose="020F0502020204030204" pitchFamily="34" charset="0"/>
                        <a:cs typeface="Times New Roman" panose="02020603050405020304" pitchFamily="18" charset="0"/>
                      </a:endParaRPr>
                    </a:p>
                  </a:txBody>
                  <a:tcPr marL="68060" marR="68060" marT="13420" marB="13420" anchor="ctr"/>
                </a:tc>
                <a:tc>
                  <a:txBody>
                    <a:bodyPr/>
                    <a:lstStyle/>
                    <a:p>
                      <a:pPr>
                        <a:lnSpc>
                          <a:spcPct val="107000"/>
                        </a:lnSpc>
                        <a:spcAft>
                          <a:spcPts val="800"/>
                        </a:spcAft>
                      </a:pPr>
                      <a:r>
                        <a:rPr lang="de-DE" sz="800">
                          <a:effectLst/>
                        </a:rPr>
                        <a:t>Eine Liste mit allen Restaurants im Lieferbereich erscheint. In der Spalte „Bestellen“ steht durch die Rabatt-Aktion nun „SALE“ statt „bestellen“.</a:t>
                      </a:r>
                      <a:endParaRPr lang="de-DE" sz="800">
                        <a:effectLst/>
                        <a:latin typeface="Calibri" panose="020F0502020204030204" pitchFamily="34" charset="0"/>
                        <a:ea typeface="Calibri" panose="020F0502020204030204" pitchFamily="34" charset="0"/>
                        <a:cs typeface="Times New Roman" panose="02020603050405020304" pitchFamily="18" charset="0"/>
                      </a:endParaRPr>
                    </a:p>
                  </a:txBody>
                  <a:tcPr marL="68060" marR="68060" marT="13420" marB="13420" anchor="ctr"/>
                </a:tc>
                <a:tc>
                  <a:txBody>
                    <a:bodyPr/>
                    <a:lstStyle/>
                    <a:p>
                      <a:pPr>
                        <a:lnSpc>
                          <a:spcPct val="107000"/>
                        </a:lnSpc>
                        <a:spcAft>
                          <a:spcPts val="800"/>
                        </a:spcAft>
                      </a:pPr>
                      <a:r>
                        <a:rPr lang="de-DE" sz="800">
                          <a:effectLst/>
                        </a:rPr>
                        <a:t>√</a:t>
                      </a:r>
                      <a:endParaRPr lang="de-DE" sz="800">
                        <a:effectLst/>
                        <a:latin typeface="Calibri" panose="020F0502020204030204" pitchFamily="34" charset="0"/>
                        <a:ea typeface="Calibri" panose="020F0502020204030204" pitchFamily="34" charset="0"/>
                        <a:cs typeface="Times New Roman" panose="02020603050405020304" pitchFamily="18" charset="0"/>
                      </a:endParaRPr>
                    </a:p>
                  </a:txBody>
                  <a:tcPr marL="68060" marR="68060" marT="13420" marB="13420" anchor="ctr"/>
                </a:tc>
                <a:extLst>
                  <a:ext uri="{0D108BD9-81ED-4DB2-BD59-A6C34878D82A}">
                    <a16:rowId xmlns:a16="http://schemas.microsoft.com/office/drawing/2014/main" val="3687922281"/>
                  </a:ext>
                </a:extLst>
              </a:tr>
              <a:tr h="291652">
                <a:tc>
                  <a:txBody>
                    <a:bodyPr/>
                    <a:lstStyle/>
                    <a:p>
                      <a:pPr>
                        <a:lnSpc>
                          <a:spcPct val="107000"/>
                        </a:lnSpc>
                        <a:spcAft>
                          <a:spcPts val="800"/>
                        </a:spcAft>
                      </a:pPr>
                      <a:r>
                        <a:rPr lang="de-DE" sz="800">
                          <a:effectLst/>
                        </a:rPr>
                        <a:t>6</a:t>
                      </a:r>
                      <a:endParaRPr lang="de-DE" sz="800">
                        <a:effectLst/>
                        <a:latin typeface="Calibri" panose="020F0502020204030204" pitchFamily="34" charset="0"/>
                        <a:ea typeface="Calibri" panose="020F0502020204030204" pitchFamily="34" charset="0"/>
                        <a:cs typeface="Times New Roman" panose="02020603050405020304" pitchFamily="18" charset="0"/>
                      </a:endParaRPr>
                    </a:p>
                  </a:txBody>
                  <a:tcPr marL="68060" marR="68060" marT="13420" marB="13420" anchor="ctr"/>
                </a:tc>
                <a:tc>
                  <a:txBody>
                    <a:bodyPr/>
                    <a:lstStyle/>
                    <a:p>
                      <a:pPr>
                        <a:lnSpc>
                          <a:spcPct val="107000"/>
                        </a:lnSpc>
                        <a:spcAft>
                          <a:spcPts val="800"/>
                        </a:spcAft>
                      </a:pPr>
                      <a:r>
                        <a:rPr lang="de-DE" sz="800">
                          <a:effectLst/>
                        </a:rPr>
                        <a:t>Der Kunde wählt „SALE“ an.</a:t>
                      </a:r>
                      <a:endParaRPr lang="de-DE" sz="800">
                        <a:effectLst/>
                        <a:latin typeface="Calibri" panose="020F0502020204030204" pitchFamily="34" charset="0"/>
                        <a:ea typeface="Calibri" panose="020F0502020204030204" pitchFamily="34" charset="0"/>
                        <a:cs typeface="Times New Roman" panose="02020603050405020304" pitchFamily="18" charset="0"/>
                      </a:endParaRPr>
                    </a:p>
                  </a:txBody>
                  <a:tcPr marL="68060" marR="68060" marT="13420" marB="13420" anchor="ctr"/>
                </a:tc>
                <a:tc>
                  <a:txBody>
                    <a:bodyPr/>
                    <a:lstStyle/>
                    <a:p>
                      <a:pPr>
                        <a:lnSpc>
                          <a:spcPct val="107000"/>
                        </a:lnSpc>
                        <a:spcAft>
                          <a:spcPts val="800"/>
                        </a:spcAft>
                      </a:pPr>
                      <a:r>
                        <a:rPr lang="de-DE" sz="800">
                          <a:effectLst/>
                        </a:rPr>
                        <a:t>Die Meldung „20%“ erscheint. </a:t>
                      </a:r>
                      <a:endParaRPr lang="de-DE" sz="800">
                        <a:effectLst/>
                        <a:latin typeface="Calibri" panose="020F0502020204030204" pitchFamily="34" charset="0"/>
                        <a:ea typeface="Calibri" panose="020F0502020204030204" pitchFamily="34" charset="0"/>
                        <a:cs typeface="Times New Roman" panose="02020603050405020304" pitchFamily="18" charset="0"/>
                      </a:endParaRPr>
                    </a:p>
                  </a:txBody>
                  <a:tcPr marL="68060" marR="68060" marT="13420" marB="13420" anchor="ctr"/>
                </a:tc>
                <a:tc>
                  <a:txBody>
                    <a:bodyPr/>
                    <a:lstStyle/>
                    <a:p>
                      <a:pPr>
                        <a:lnSpc>
                          <a:spcPct val="107000"/>
                        </a:lnSpc>
                        <a:spcAft>
                          <a:spcPts val="800"/>
                        </a:spcAft>
                      </a:pPr>
                      <a:r>
                        <a:rPr lang="de-DE" sz="800">
                          <a:effectLst/>
                        </a:rPr>
                        <a:t>√</a:t>
                      </a:r>
                      <a:endParaRPr lang="de-DE" sz="800">
                        <a:effectLst/>
                        <a:latin typeface="Calibri" panose="020F0502020204030204" pitchFamily="34" charset="0"/>
                        <a:ea typeface="Calibri" panose="020F0502020204030204" pitchFamily="34" charset="0"/>
                        <a:cs typeface="Times New Roman" panose="02020603050405020304" pitchFamily="18" charset="0"/>
                      </a:endParaRPr>
                    </a:p>
                  </a:txBody>
                  <a:tcPr marL="68060" marR="68060" marT="13420" marB="13420" anchor="ctr"/>
                </a:tc>
                <a:extLst>
                  <a:ext uri="{0D108BD9-81ED-4DB2-BD59-A6C34878D82A}">
                    <a16:rowId xmlns:a16="http://schemas.microsoft.com/office/drawing/2014/main" val="1354209326"/>
                  </a:ext>
                </a:extLst>
              </a:tr>
              <a:tr h="291652">
                <a:tc>
                  <a:txBody>
                    <a:bodyPr/>
                    <a:lstStyle/>
                    <a:p>
                      <a:pPr>
                        <a:lnSpc>
                          <a:spcPct val="107000"/>
                        </a:lnSpc>
                        <a:spcAft>
                          <a:spcPts val="800"/>
                        </a:spcAft>
                      </a:pPr>
                      <a:r>
                        <a:rPr lang="de-DE" sz="800">
                          <a:effectLst/>
                        </a:rPr>
                        <a:t>Nachbe-dingung(en)</a:t>
                      </a:r>
                      <a:endParaRPr lang="de-DE" sz="800">
                        <a:effectLst/>
                        <a:latin typeface="Calibri" panose="020F0502020204030204" pitchFamily="34" charset="0"/>
                        <a:ea typeface="Calibri" panose="020F0502020204030204" pitchFamily="34" charset="0"/>
                        <a:cs typeface="Times New Roman" panose="02020603050405020304" pitchFamily="18" charset="0"/>
                      </a:endParaRPr>
                    </a:p>
                  </a:txBody>
                  <a:tcPr marL="68060" marR="68060" marT="13420" marB="13420" anchor="ctr"/>
                </a:tc>
                <a:tc gridSpan="2">
                  <a:txBody>
                    <a:bodyPr/>
                    <a:lstStyle/>
                    <a:p>
                      <a:pPr>
                        <a:lnSpc>
                          <a:spcPct val="107000"/>
                        </a:lnSpc>
                        <a:spcAft>
                          <a:spcPts val="800"/>
                        </a:spcAft>
                      </a:pPr>
                      <a:r>
                        <a:rPr lang="de-DE" sz="800">
                          <a:effectLst/>
                        </a:rPr>
                        <a:t>Die Rabatt-Aktion wurde somit erfolgreich im System gespeichert und der Kunde bekommt einen Rabatt auf seine Bestellung.</a:t>
                      </a:r>
                      <a:endParaRPr lang="de-DE" sz="800">
                        <a:effectLst/>
                        <a:latin typeface="Calibri" panose="020F0502020204030204" pitchFamily="34" charset="0"/>
                        <a:ea typeface="Calibri" panose="020F0502020204030204" pitchFamily="34" charset="0"/>
                        <a:cs typeface="Times New Roman" panose="02020603050405020304" pitchFamily="18" charset="0"/>
                      </a:endParaRPr>
                    </a:p>
                  </a:txBody>
                  <a:tcPr marL="68060" marR="68060" marT="13420" marB="13420" anchor="ctr"/>
                </a:tc>
                <a:tc hMerge="1">
                  <a:txBody>
                    <a:bodyPr/>
                    <a:lstStyle/>
                    <a:p>
                      <a:endParaRPr lang="de-DE"/>
                    </a:p>
                  </a:txBody>
                  <a:tcPr/>
                </a:tc>
                <a:tc>
                  <a:txBody>
                    <a:bodyPr/>
                    <a:lstStyle/>
                    <a:p>
                      <a:pPr>
                        <a:lnSpc>
                          <a:spcPct val="107000"/>
                        </a:lnSpc>
                        <a:spcAft>
                          <a:spcPts val="800"/>
                        </a:spcAft>
                      </a:pPr>
                      <a:r>
                        <a:rPr lang="de-DE" sz="800">
                          <a:effectLst/>
                        </a:rPr>
                        <a:t>√</a:t>
                      </a:r>
                      <a:endParaRPr lang="de-DE" sz="800">
                        <a:effectLst/>
                        <a:latin typeface="Calibri" panose="020F0502020204030204" pitchFamily="34" charset="0"/>
                        <a:ea typeface="Calibri" panose="020F0502020204030204" pitchFamily="34" charset="0"/>
                        <a:cs typeface="Times New Roman" panose="02020603050405020304" pitchFamily="18" charset="0"/>
                      </a:endParaRPr>
                    </a:p>
                  </a:txBody>
                  <a:tcPr marL="68060" marR="68060" marT="13420" marB="13420" anchor="ctr"/>
                </a:tc>
                <a:extLst>
                  <a:ext uri="{0D108BD9-81ED-4DB2-BD59-A6C34878D82A}">
                    <a16:rowId xmlns:a16="http://schemas.microsoft.com/office/drawing/2014/main" val="3518275533"/>
                  </a:ext>
                </a:extLst>
              </a:tr>
              <a:tr h="156251">
                <a:tc>
                  <a:txBody>
                    <a:bodyPr/>
                    <a:lstStyle/>
                    <a:p>
                      <a:pPr>
                        <a:lnSpc>
                          <a:spcPct val="107000"/>
                        </a:lnSpc>
                        <a:spcAft>
                          <a:spcPts val="800"/>
                        </a:spcAft>
                      </a:pPr>
                      <a:r>
                        <a:rPr lang="de-DE" sz="800">
                          <a:effectLst/>
                        </a:rPr>
                        <a:t>Testurteil</a:t>
                      </a:r>
                      <a:endParaRPr lang="de-DE" sz="800">
                        <a:effectLst/>
                        <a:latin typeface="Calibri" panose="020F0502020204030204" pitchFamily="34" charset="0"/>
                        <a:ea typeface="Calibri" panose="020F0502020204030204" pitchFamily="34" charset="0"/>
                        <a:cs typeface="Times New Roman" panose="02020603050405020304" pitchFamily="18" charset="0"/>
                      </a:endParaRPr>
                    </a:p>
                  </a:txBody>
                  <a:tcPr marL="68060" marR="68060" marT="13420" marB="13420" anchor="ctr"/>
                </a:tc>
                <a:tc gridSpan="3">
                  <a:txBody>
                    <a:bodyPr/>
                    <a:lstStyle/>
                    <a:p>
                      <a:pPr>
                        <a:lnSpc>
                          <a:spcPct val="107000"/>
                        </a:lnSpc>
                        <a:spcAft>
                          <a:spcPts val="800"/>
                        </a:spcAft>
                      </a:pPr>
                      <a:r>
                        <a:rPr lang="de-DE" sz="800" dirty="0">
                          <a:effectLst/>
                        </a:rPr>
                        <a:t>Test bestanden.</a:t>
                      </a:r>
                      <a:endParaRPr lang="de-DE" sz="800" dirty="0">
                        <a:effectLst/>
                        <a:latin typeface="Calibri" panose="020F0502020204030204" pitchFamily="34" charset="0"/>
                        <a:ea typeface="Calibri" panose="020F0502020204030204" pitchFamily="34" charset="0"/>
                        <a:cs typeface="Times New Roman" panose="02020603050405020304" pitchFamily="18" charset="0"/>
                      </a:endParaRPr>
                    </a:p>
                  </a:txBody>
                  <a:tcPr marL="68060" marR="68060" marT="13420" marB="13420" anchor="ctr"/>
                </a:tc>
                <a:tc hMerge="1">
                  <a:txBody>
                    <a:bodyPr/>
                    <a:lstStyle/>
                    <a:p>
                      <a:endParaRPr lang="de-DE"/>
                    </a:p>
                  </a:txBody>
                  <a:tcPr/>
                </a:tc>
                <a:tc hMerge="1">
                  <a:txBody>
                    <a:bodyPr/>
                    <a:lstStyle/>
                    <a:p>
                      <a:endParaRPr lang="de-DE"/>
                    </a:p>
                  </a:txBody>
                  <a:tcPr/>
                </a:tc>
                <a:extLst>
                  <a:ext uri="{0D108BD9-81ED-4DB2-BD59-A6C34878D82A}">
                    <a16:rowId xmlns:a16="http://schemas.microsoft.com/office/drawing/2014/main" val="3721781673"/>
                  </a:ext>
                </a:extLst>
              </a:tr>
            </a:tbl>
          </a:graphicData>
        </a:graphic>
      </p:graphicFrame>
      <p:sp>
        <p:nvSpPr>
          <p:cNvPr id="6" name="Textfeld 5">
            <a:extLst>
              <a:ext uri="{FF2B5EF4-FFF2-40B4-BE49-F238E27FC236}">
                <a16:creationId xmlns:a16="http://schemas.microsoft.com/office/drawing/2014/main" id="{A382D48E-8E33-4A4F-8624-238C3C442831}"/>
              </a:ext>
            </a:extLst>
          </p:cNvPr>
          <p:cNvSpPr txBox="1"/>
          <p:nvPr/>
        </p:nvSpPr>
        <p:spPr>
          <a:xfrm>
            <a:off x="406400" y="895226"/>
            <a:ext cx="2341957" cy="249684"/>
          </a:xfrm>
          <a:prstGeom prst="rect">
            <a:avLst/>
          </a:prstGeom>
          <a:noFill/>
        </p:spPr>
        <p:txBody>
          <a:bodyPr wrap="square">
            <a:spAutoFit/>
          </a:bodyPr>
          <a:lstStyle/>
          <a:p>
            <a:pPr>
              <a:lnSpc>
                <a:spcPct val="107000"/>
              </a:lnSpc>
              <a:spcAft>
                <a:spcPts val="800"/>
              </a:spcAft>
            </a:pPr>
            <a:r>
              <a:rPr lang="de-DE" sz="1000" dirty="0">
                <a:latin typeface="Calibri" panose="020F0502020204030204" pitchFamily="34" charset="0"/>
                <a:ea typeface="Calibri" panose="020F0502020204030204" pitchFamily="34" charset="0"/>
                <a:cs typeface="Calibri" panose="020F0502020204030204" pitchFamily="34" charset="0"/>
              </a:rPr>
              <a:t>Alexandra</a:t>
            </a:r>
            <a:endParaRPr lang="de-DE" sz="10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6633265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el 1">
            <a:extLst>
              <a:ext uri="{FF2B5EF4-FFF2-40B4-BE49-F238E27FC236}">
                <a16:creationId xmlns:a16="http://schemas.microsoft.com/office/drawing/2014/main" id="{EEEE7896-4B9B-4E0D-B925-F53C04C64E75}"/>
              </a:ext>
            </a:extLst>
          </p:cNvPr>
          <p:cNvSpPr>
            <a:spLocks noGrp="1" noChangeArrowheads="1"/>
          </p:cNvSpPr>
          <p:nvPr>
            <p:ph type="title"/>
          </p:nvPr>
        </p:nvSpPr>
        <p:spPr>
          <a:xfrm>
            <a:off x="963613" y="4406900"/>
            <a:ext cx="10363200" cy="1362075"/>
          </a:xfrm>
        </p:spPr>
        <p:txBody>
          <a:bodyPr/>
          <a:lstStyle/>
          <a:p>
            <a:pPr eaLnBrk="1" hangingPunct="1"/>
            <a:r>
              <a:rPr lang="en-US" altLang="en-US">
                <a:latin typeface="Verdana" panose="020B0604030504040204" pitchFamily="34" charset="0"/>
                <a:cs typeface="Verdana" panose="020B0604030504040204" pitchFamily="34" charset="0"/>
              </a:rPr>
              <a:t>Architekturentwurf</a:t>
            </a:r>
          </a:p>
        </p:txBody>
      </p:sp>
      <p:sp>
        <p:nvSpPr>
          <p:cNvPr id="39939" name="Textplatzhalter 2">
            <a:extLst>
              <a:ext uri="{FF2B5EF4-FFF2-40B4-BE49-F238E27FC236}">
                <a16:creationId xmlns:a16="http://schemas.microsoft.com/office/drawing/2014/main" id="{E495DF66-42FA-4F8B-B043-A097B7F67A29}"/>
              </a:ext>
            </a:extLst>
          </p:cNvPr>
          <p:cNvSpPr>
            <a:spLocks noGrp="1" noChangeArrowheads="1"/>
          </p:cNvSpPr>
          <p:nvPr>
            <p:ph type="body" idx="1"/>
          </p:nvPr>
        </p:nvSpPr>
        <p:spPr>
          <a:xfrm>
            <a:off x="963613" y="2906712"/>
            <a:ext cx="7772400" cy="1500188"/>
          </a:xfrm>
        </p:spPr>
        <p:txBody>
          <a:bodyPr/>
          <a:lstStyle/>
          <a:p>
            <a:pPr eaLnBrk="1" hangingPunct="1"/>
            <a:r>
              <a:rPr lang="en-US" altLang="en-US" dirty="0" err="1">
                <a:latin typeface="Verdana" panose="020B0604030504040204" pitchFamily="34" charset="0"/>
                <a:cs typeface="Verdana" panose="020B0604030504040204" pitchFamily="34" charset="0"/>
              </a:rPr>
              <a:t>Kapitel</a:t>
            </a:r>
            <a:r>
              <a:rPr lang="en-US" altLang="en-US" dirty="0">
                <a:latin typeface="Verdana" panose="020B0604030504040204" pitchFamily="34" charset="0"/>
                <a:cs typeface="Verdana" panose="020B0604030504040204" pitchFamily="34" charset="0"/>
              </a:rPr>
              <a:t> 2:</a:t>
            </a:r>
          </a:p>
        </p:txBody>
      </p:sp>
      <p:sp>
        <p:nvSpPr>
          <p:cNvPr id="39940" name="Foliennummernplatzhalter 6">
            <a:extLst>
              <a:ext uri="{FF2B5EF4-FFF2-40B4-BE49-F238E27FC236}">
                <a16:creationId xmlns:a16="http://schemas.microsoft.com/office/drawing/2014/main" id="{B5F503AB-6825-4A43-91E3-53193B604E6A}"/>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ct val="25000"/>
              </a:spcBef>
              <a:buClr>
                <a:srgbClr val="304090"/>
              </a:buClr>
              <a:buSzPct val="100000"/>
              <a:buFont typeface="Arial" panose="020B0604020202020204" pitchFamily="34" charset="0"/>
              <a:buChar char="•"/>
              <a:defRPr sz="2000">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1pPr>
            <a:lvl2pPr marL="37931725" indent="-37474525">
              <a:lnSpc>
                <a:spcPct val="90000"/>
              </a:lnSpc>
              <a:spcBef>
                <a:spcPct val="25000"/>
              </a:spcBef>
              <a:buClr>
                <a:srgbClr val="304090"/>
              </a:buClr>
              <a:buSzPct val="100000"/>
              <a:buFont typeface="Arial" panose="020B0604020202020204" pitchFamily="34" charset="0"/>
              <a:buChar char="•"/>
              <a:defRPr>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2pPr>
            <a:lvl3pPr marL="1079500" indent="-287338">
              <a:lnSpc>
                <a:spcPct val="90000"/>
              </a:lnSpc>
              <a:spcBef>
                <a:spcPct val="25000"/>
              </a:spcBef>
              <a:buClr>
                <a:srgbClr val="304090"/>
              </a:buClr>
              <a:buSzPct val="100000"/>
              <a:buFont typeface="Arial" panose="020B0604020202020204" pitchFamily="34" charset="0"/>
              <a:buChar char="•"/>
              <a:defRPr>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3pPr>
            <a:lvl4pPr marL="1439863" indent="-287338">
              <a:lnSpc>
                <a:spcPct val="90000"/>
              </a:lnSpc>
              <a:spcBef>
                <a:spcPct val="25000"/>
              </a:spcBef>
              <a:buClr>
                <a:srgbClr val="304090"/>
              </a:buClr>
              <a:buSzPct val="100000"/>
              <a:buFont typeface="Arial" panose="020B0604020202020204" pitchFamily="34" charset="0"/>
              <a:buChar char="•"/>
              <a:defRPr>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4pPr>
            <a:lvl5pPr marL="1798638" indent="-287338">
              <a:lnSpc>
                <a:spcPct val="90000"/>
              </a:lnSpc>
              <a:spcBef>
                <a:spcPct val="25000"/>
              </a:spcBef>
              <a:buClr>
                <a:srgbClr val="304090"/>
              </a:buClr>
              <a:buSzPct val="100000"/>
              <a:buFont typeface="Arial" panose="020B0604020202020204" pitchFamily="34" charset="0"/>
              <a:buChar char="•"/>
              <a:defRPr>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5pPr>
            <a:lvl6pPr marL="2255838" indent="-287338" eaLnBrk="0" fontAlgn="base" hangingPunct="0">
              <a:lnSpc>
                <a:spcPct val="90000"/>
              </a:lnSpc>
              <a:spcBef>
                <a:spcPct val="25000"/>
              </a:spcBef>
              <a:spcAft>
                <a:spcPct val="0"/>
              </a:spcAft>
              <a:buClr>
                <a:srgbClr val="304090"/>
              </a:buClr>
              <a:buSzPct val="100000"/>
              <a:buFont typeface="Arial" panose="020B0604020202020204" pitchFamily="34" charset="0"/>
              <a:buChar char="•"/>
              <a:defRPr>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6pPr>
            <a:lvl7pPr marL="2713038" indent="-287338" eaLnBrk="0" fontAlgn="base" hangingPunct="0">
              <a:lnSpc>
                <a:spcPct val="90000"/>
              </a:lnSpc>
              <a:spcBef>
                <a:spcPct val="25000"/>
              </a:spcBef>
              <a:spcAft>
                <a:spcPct val="0"/>
              </a:spcAft>
              <a:buClr>
                <a:srgbClr val="304090"/>
              </a:buClr>
              <a:buSzPct val="100000"/>
              <a:buFont typeface="Arial" panose="020B0604020202020204" pitchFamily="34" charset="0"/>
              <a:buChar char="•"/>
              <a:defRPr>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7pPr>
            <a:lvl8pPr marL="3170238" indent="-287338" eaLnBrk="0" fontAlgn="base" hangingPunct="0">
              <a:lnSpc>
                <a:spcPct val="90000"/>
              </a:lnSpc>
              <a:spcBef>
                <a:spcPct val="25000"/>
              </a:spcBef>
              <a:spcAft>
                <a:spcPct val="0"/>
              </a:spcAft>
              <a:buClr>
                <a:srgbClr val="304090"/>
              </a:buClr>
              <a:buSzPct val="100000"/>
              <a:buFont typeface="Arial" panose="020B0604020202020204" pitchFamily="34" charset="0"/>
              <a:buChar char="•"/>
              <a:defRPr>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8pPr>
            <a:lvl9pPr marL="3627438" indent="-287338" eaLnBrk="0" fontAlgn="base" hangingPunct="0">
              <a:lnSpc>
                <a:spcPct val="90000"/>
              </a:lnSpc>
              <a:spcBef>
                <a:spcPct val="25000"/>
              </a:spcBef>
              <a:spcAft>
                <a:spcPct val="0"/>
              </a:spcAft>
              <a:buClr>
                <a:srgbClr val="304090"/>
              </a:buClr>
              <a:buSzPct val="100000"/>
              <a:buFont typeface="Arial" panose="020B0604020202020204" pitchFamily="34" charset="0"/>
              <a:buChar char="•"/>
              <a:defRPr>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9pPr>
          </a:lstStyle>
          <a:p>
            <a:pPr>
              <a:spcBef>
                <a:spcPct val="50000"/>
              </a:spcBef>
              <a:buClr>
                <a:schemeClr val="tx2"/>
              </a:buClr>
              <a:buSzPct val="75000"/>
              <a:buFont typeface="Wingdings" panose="05000000000000000000" pitchFamily="2" charset="2"/>
              <a:buNone/>
            </a:pPr>
            <a:fld id="{658E22CA-AEF1-49D9-91F5-27ECB9BD2A3A}" type="slidenum">
              <a:rPr lang="de-DE" altLang="en-US" sz="1200" smtClean="0"/>
              <a:pPr>
                <a:spcBef>
                  <a:spcPct val="50000"/>
                </a:spcBef>
                <a:buClr>
                  <a:schemeClr val="tx2"/>
                </a:buClr>
                <a:buSzPct val="75000"/>
                <a:buFont typeface="Wingdings" panose="05000000000000000000" pitchFamily="2" charset="2"/>
                <a:buNone/>
              </a:pPr>
              <a:t>16</a:t>
            </a:fld>
            <a:endParaRPr lang="de-DE" altLang="en-US" sz="120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el 1">
            <a:extLst>
              <a:ext uri="{FF2B5EF4-FFF2-40B4-BE49-F238E27FC236}">
                <a16:creationId xmlns:a16="http://schemas.microsoft.com/office/drawing/2014/main" id="{32CD7F7C-80CB-4B1C-944E-848F0DCED5C2}"/>
              </a:ext>
            </a:extLst>
          </p:cNvPr>
          <p:cNvSpPr>
            <a:spLocks noGrp="1" noChangeArrowheads="1"/>
          </p:cNvSpPr>
          <p:nvPr>
            <p:ph type="title"/>
          </p:nvPr>
        </p:nvSpPr>
        <p:spPr/>
        <p:txBody>
          <a:bodyPr/>
          <a:lstStyle/>
          <a:p>
            <a:pPr eaLnBrk="1" hangingPunct="1"/>
            <a:r>
              <a:rPr lang="en-US" altLang="en-US" dirty="0">
                <a:latin typeface="Verdana" panose="020B0604030504040204" pitchFamily="34" charset="0"/>
                <a:cs typeface="Verdana" panose="020B0604030504040204" pitchFamily="34" charset="0"/>
              </a:rPr>
              <a:t>UML-</a:t>
            </a:r>
            <a:r>
              <a:rPr lang="en-US" altLang="en-US" dirty="0" err="1">
                <a:latin typeface="Verdana" panose="020B0604030504040204" pitchFamily="34" charset="0"/>
                <a:cs typeface="Verdana" panose="020B0604030504040204" pitchFamily="34" charset="0"/>
              </a:rPr>
              <a:t>Klassendiagramm</a:t>
            </a:r>
            <a:r>
              <a:rPr lang="en-US" altLang="en-US" dirty="0">
                <a:latin typeface="Verdana" panose="020B0604030504040204" pitchFamily="34" charset="0"/>
                <a:cs typeface="Verdana" panose="020B0604030504040204" pitchFamily="34" charset="0"/>
              </a:rPr>
              <a:t> (Front-End)</a:t>
            </a:r>
          </a:p>
        </p:txBody>
      </p:sp>
      <p:sp>
        <p:nvSpPr>
          <p:cNvPr id="40963" name="Foliennummernplatzhalter 5">
            <a:extLst>
              <a:ext uri="{FF2B5EF4-FFF2-40B4-BE49-F238E27FC236}">
                <a16:creationId xmlns:a16="http://schemas.microsoft.com/office/drawing/2014/main" id="{CA3BF66F-93DE-404F-8E29-9ABB2F1CADB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ct val="25000"/>
              </a:spcBef>
              <a:buClr>
                <a:srgbClr val="304090"/>
              </a:buClr>
              <a:buSzPct val="100000"/>
              <a:buFont typeface="Arial" panose="020B0604020202020204" pitchFamily="34" charset="0"/>
              <a:buChar char="•"/>
              <a:defRPr sz="2000">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1pPr>
            <a:lvl2pPr marL="37931725" indent="-37474525">
              <a:lnSpc>
                <a:spcPct val="90000"/>
              </a:lnSpc>
              <a:spcBef>
                <a:spcPct val="25000"/>
              </a:spcBef>
              <a:buClr>
                <a:srgbClr val="304090"/>
              </a:buClr>
              <a:buSzPct val="100000"/>
              <a:buFont typeface="Arial" panose="020B0604020202020204" pitchFamily="34" charset="0"/>
              <a:buChar char="•"/>
              <a:defRPr>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2pPr>
            <a:lvl3pPr marL="1079500" indent="-287338">
              <a:lnSpc>
                <a:spcPct val="90000"/>
              </a:lnSpc>
              <a:spcBef>
                <a:spcPct val="25000"/>
              </a:spcBef>
              <a:buClr>
                <a:srgbClr val="304090"/>
              </a:buClr>
              <a:buSzPct val="100000"/>
              <a:buFont typeface="Arial" panose="020B0604020202020204" pitchFamily="34" charset="0"/>
              <a:buChar char="•"/>
              <a:defRPr>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3pPr>
            <a:lvl4pPr marL="1439863" indent="-287338">
              <a:lnSpc>
                <a:spcPct val="90000"/>
              </a:lnSpc>
              <a:spcBef>
                <a:spcPct val="25000"/>
              </a:spcBef>
              <a:buClr>
                <a:srgbClr val="304090"/>
              </a:buClr>
              <a:buSzPct val="100000"/>
              <a:buFont typeface="Arial" panose="020B0604020202020204" pitchFamily="34" charset="0"/>
              <a:buChar char="•"/>
              <a:defRPr>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4pPr>
            <a:lvl5pPr marL="1798638" indent="-287338">
              <a:lnSpc>
                <a:spcPct val="90000"/>
              </a:lnSpc>
              <a:spcBef>
                <a:spcPct val="25000"/>
              </a:spcBef>
              <a:buClr>
                <a:srgbClr val="304090"/>
              </a:buClr>
              <a:buSzPct val="100000"/>
              <a:buFont typeface="Arial" panose="020B0604020202020204" pitchFamily="34" charset="0"/>
              <a:buChar char="•"/>
              <a:defRPr>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5pPr>
            <a:lvl6pPr marL="2255838" indent="-287338" eaLnBrk="0" fontAlgn="base" hangingPunct="0">
              <a:lnSpc>
                <a:spcPct val="90000"/>
              </a:lnSpc>
              <a:spcBef>
                <a:spcPct val="25000"/>
              </a:spcBef>
              <a:spcAft>
                <a:spcPct val="0"/>
              </a:spcAft>
              <a:buClr>
                <a:srgbClr val="304090"/>
              </a:buClr>
              <a:buSzPct val="100000"/>
              <a:buFont typeface="Arial" panose="020B0604020202020204" pitchFamily="34" charset="0"/>
              <a:buChar char="•"/>
              <a:defRPr>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6pPr>
            <a:lvl7pPr marL="2713038" indent="-287338" eaLnBrk="0" fontAlgn="base" hangingPunct="0">
              <a:lnSpc>
                <a:spcPct val="90000"/>
              </a:lnSpc>
              <a:spcBef>
                <a:spcPct val="25000"/>
              </a:spcBef>
              <a:spcAft>
                <a:spcPct val="0"/>
              </a:spcAft>
              <a:buClr>
                <a:srgbClr val="304090"/>
              </a:buClr>
              <a:buSzPct val="100000"/>
              <a:buFont typeface="Arial" panose="020B0604020202020204" pitchFamily="34" charset="0"/>
              <a:buChar char="•"/>
              <a:defRPr>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7pPr>
            <a:lvl8pPr marL="3170238" indent="-287338" eaLnBrk="0" fontAlgn="base" hangingPunct="0">
              <a:lnSpc>
                <a:spcPct val="90000"/>
              </a:lnSpc>
              <a:spcBef>
                <a:spcPct val="25000"/>
              </a:spcBef>
              <a:spcAft>
                <a:spcPct val="0"/>
              </a:spcAft>
              <a:buClr>
                <a:srgbClr val="304090"/>
              </a:buClr>
              <a:buSzPct val="100000"/>
              <a:buFont typeface="Arial" panose="020B0604020202020204" pitchFamily="34" charset="0"/>
              <a:buChar char="•"/>
              <a:defRPr>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8pPr>
            <a:lvl9pPr marL="3627438" indent="-287338" eaLnBrk="0" fontAlgn="base" hangingPunct="0">
              <a:lnSpc>
                <a:spcPct val="90000"/>
              </a:lnSpc>
              <a:spcBef>
                <a:spcPct val="25000"/>
              </a:spcBef>
              <a:spcAft>
                <a:spcPct val="0"/>
              </a:spcAft>
              <a:buClr>
                <a:srgbClr val="304090"/>
              </a:buClr>
              <a:buSzPct val="100000"/>
              <a:buFont typeface="Arial" panose="020B0604020202020204" pitchFamily="34" charset="0"/>
              <a:buChar char="•"/>
              <a:defRPr>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9pPr>
          </a:lstStyle>
          <a:p>
            <a:pPr>
              <a:spcBef>
                <a:spcPct val="50000"/>
              </a:spcBef>
              <a:buClr>
                <a:schemeClr val="tx2"/>
              </a:buClr>
              <a:buSzPct val="75000"/>
              <a:buFont typeface="Wingdings" panose="05000000000000000000" pitchFamily="2" charset="2"/>
              <a:buNone/>
            </a:pPr>
            <a:fld id="{B75257EB-88AD-402D-9685-AD1A771C891A}" type="slidenum">
              <a:rPr lang="de-DE" altLang="en-US" sz="1200" smtClean="0"/>
              <a:pPr>
                <a:spcBef>
                  <a:spcPct val="50000"/>
                </a:spcBef>
                <a:buClr>
                  <a:schemeClr val="tx2"/>
                </a:buClr>
                <a:buSzPct val="75000"/>
                <a:buFont typeface="Wingdings" panose="05000000000000000000" pitchFamily="2" charset="2"/>
                <a:buNone/>
              </a:pPr>
              <a:t>17</a:t>
            </a:fld>
            <a:endParaRPr lang="de-DE" altLang="en-US" sz="1200"/>
          </a:p>
        </p:txBody>
      </p:sp>
      <p:pic>
        <p:nvPicPr>
          <p:cNvPr id="6" name="Grafik 5">
            <a:extLst>
              <a:ext uri="{FF2B5EF4-FFF2-40B4-BE49-F238E27FC236}">
                <a16:creationId xmlns:a16="http://schemas.microsoft.com/office/drawing/2014/main" id="{AD7FF448-1C61-40EA-A1A2-54114BBED0DF}"/>
              </a:ext>
            </a:extLst>
          </p:cNvPr>
          <p:cNvPicPr>
            <a:picLocks noChangeAspect="1"/>
          </p:cNvPicPr>
          <p:nvPr/>
        </p:nvPicPr>
        <p:blipFill>
          <a:blip r:embed="rId2"/>
          <a:srcRect/>
          <a:stretch/>
        </p:blipFill>
        <p:spPr>
          <a:xfrm>
            <a:off x="558800" y="1592888"/>
            <a:ext cx="10557933" cy="3257485"/>
          </a:xfrm>
          <a:prstGeom prst="rect">
            <a:avLst/>
          </a:prstGeom>
        </p:spPr>
      </p:pic>
      <p:sp>
        <p:nvSpPr>
          <p:cNvPr id="5" name="Textfeld 4">
            <a:extLst>
              <a:ext uri="{FF2B5EF4-FFF2-40B4-BE49-F238E27FC236}">
                <a16:creationId xmlns:a16="http://schemas.microsoft.com/office/drawing/2014/main" id="{8F82B8E9-7043-4312-9590-FEAA15DB2CA6}"/>
              </a:ext>
            </a:extLst>
          </p:cNvPr>
          <p:cNvSpPr txBox="1"/>
          <p:nvPr/>
        </p:nvSpPr>
        <p:spPr>
          <a:xfrm>
            <a:off x="406400" y="649503"/>
            <a:ext cx="2341957" cy="249684"/>
          </a:xfrm>
          <a:prstGeom prst="rect">
            <a:avLst/>
          </a:prstGeom>
          <a:noFill/>
        </p:spPr>
        <p:txBody>
          <a:bodyPr wrap="square">
            <a:spAutoFit/>
          </a:bodyPr>
          <a:lstStyle/>
          <a:p>
            <a:pPr>
              <a:lnSpc>
                <a:spcPct val="107000"/>
              </a:lnSpc>
              <a:spcAft>
                <a:spcPts val="800"/>
              </a:spcAft>
            </a:pPr>
            <a:r>
              <a:rPr lang="de-DE" sz="1000" dirty="0">
                <a:latin typeface="Calibri" panose="020F0502020204030204" pitchFamily="34" charset="0"/>
                <a:ea typeface="Calibri" panose="020F0502020204030204" pitchFamily="34" charset="0"/>
                <a:cs typeface="Calibri" panose="020F0502020204030204" pitchFamily="34" charset="0"/>
              </a:rPr>
              <a:t>Nick</a:t>
            </a:r>
            <a:endParaRPr lang="de-DE" sz="1000" dirty="0">
              <a:effectLst/>
              <a:latin typeface="Calibri" panose="020F0502020204030204" pitchFamily="34" charset="0"/>
              <a:ea typeface="Calibri" panose="020F0502020204030204" pitchFamily="34" charset="0"/>
              <a:cs typeface="Times New Roman" panose="02020603050405020304" pitchFamily="18"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el 1">
            <a:extLst>
              <a:ext uri="{FF2B5EF4-FFF2-40B4-BE49-F238E27FC236}">
                <a16:creationId xmlns:a16="http://schemas.microsoft.com/office/drawing/2014/main" id="{32CD7F7C-80CB-4B1C-944E-848F0DCED5C2}"/>
              </a:ext>
            </a:extLst>
          </p:cNvPr>
          <p:cNvSpPr>
            <a:spLocks noGrp="1" noChangeArrowheads="1"/>
          </p:cNvSpPr>
          <p:nvPr>
            <p:ph type="title"/>
          </p:nvPr>
        </p:nvSpPr>
        <p:spPr>
          <a:xfrm>
            <a:off x="406402" y="238125"/>
            <a:ext cx="11377084" cy="1162050"/>
          </a:xfrm>
        </p:spPr>
        <p:txBody>
          <a:bodyPr wrap="square" anchor="t">
            <a:normAutofit/>
          </a:bodyPr>
          <a:lstStyle/>
          <a:p>
            <a:pPr eaLnBrk="1" hangingPunct="1"/>
            <a:r>
              <a:rPr lang="en-US" altLang="en-US"/>
              <a:t>UML-</a:t>
            </a:r>
            <a:r>
              <a:rPr lang="en-US" altLang="en-US" err="1"/>
              <a:t>Klassendiagramm</a:t>
            </a:r>
            <a:r>
              <a:rPr lang="en-US" altLang="en-US"/>
              <a:t> (Back-End)</a:t>
            </a:r>
          </a:p>
        </p:txBody>
      </p:sp>
      <p:sp>
        <p:nvSpPr>
          <p:cNvPr id="40963" name="Foliennummernplatzhalter 5">
            <a:extLst>
              <a:ext uri="{FF2B5EF4-FFF2-40B4-BE49-F238E27FC236}">
                <a16:creationId xmlns:a16="http://schemas.microsoft.com/office/drawing/2014/main" id="{CA3BF66F-93DE-404F-8E29-9ABB2F1CADBF}"/>
              </a:ext>
            </a:extLst>
          </p:cNvPr>
          <p:cNvSpPr>
            <a:spLocks noGrp="1"/>
          </p:cNvSpPr>
          <p:nvPr>
            <p:ph type="sldNum" sz="quarter" idx="10"/>
          </p:nvPr>
        </p:nvSpPr>
        <p:spPr>
          <a:xfrm>
            <a:off x="10755313" y="6429375"/>
            <a:ext cx="1031875" cy="260350"/>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normAutofit/>
          </a:bodyPr>
          <a:lstStyle>
            <a:lvl1pPr>
              <a:lnSpc>
                <a:spcPct val="90000"/>
              </a:lnSpc>
              <a:spcBef>
                <a:spcPct val="25000"/>
              </a:spcBef>
              <a:buClr>
                <a:srgbClr val="304090"/>
              </a:buClr>
              <a:buSzPct val="100000"/>
              <a:buFont typeface="Arial" panose="020B0604020202020204" pitchFamily="34" charset="0"/>
              <a:buChar char="•"/>
              <a:defRPr sz="2000">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1pPr>
            <a:lvl2pPr marL="37931725" indent="-37474525">
              <a:lnSpc>
                <a:spcPct val="90000"/>
              </a:lnSpc>
              <a:spcBef>
                <a:spcPct val="25000"/>
              </a:spcBef>
              <a:buClr>
                <a:srgbClr val="304090"/>
              </a:buClr>
              <a:buSzPct val="100000"/>
              <a:buFont typeface="Arial" panose="020B0604020202020204" pitchFamily="34" charset="0"/>
              <a:buChar char="•"/>
              <a:defRPr>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2pPr>
            <a:lvl3pPr marL="1079500" indent="-287338">
              <a:lnSpc>
                <a:spcPct val="90000"/>
              </a:lnSpc>
              <a:spcBef>
                <a:spcPct val="25000"/>
              </a:spcBef>
              <a:buClr>
                <a:srgbClr val="304090"/>
              </a:buClr>
              <a:buSzPct val="100000"/>
              <a:buFont typeface="Arial" panose="020B0604020202020204" pitchFamily="34" charset="0"/>
              <a:buChar char="•"/>
              <a:defRPr>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3pPr>
            <a:lvl4pPr marL="1439863" indent="-287338">
              <a:lnSpc>
                <a:spcPct val="90000"/>
              </a:lnSpc>
              <a:spcBef>
                <a:spcPct val="25000"/>
              </a:spcBef>
              <a:buClr>
                <a:srgbClr val="304090"/>
              </a:buClr>
              <a:buSzPct val="100000"/>
              <a:buFont typeface="Arial" panose="020B0604020202020204" pitchFamily="34" charset="0"/>
              <a:buChar char="•"/>
              <a:defRPr>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4pPr>
            <a:lvl5pPr marL="1798638" indent="-287338">
              <a:lnSpc>
                <a:spcPct val="90000"/>
              </a:lnSpc>
              <a:spcBef>
                <a:spcPct val="25000"/>
              </a:spcBef>
              <a:buClr>
                <a:srgbClr val="304090"/>
              </a:buClr>
              <a:buSzPct val="100000"/>
              <a:buFont typeface="Arial" panose="020B0604020202020204" pitchFamily="34" charset="0"/>
              <a:buChar char="•"/>
              <a:defRPr>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5pPr>
            <a:lvl6pPr marL="2255838" indent="-287338" eaLnBrk="0" fontAlgn="base" hangingPunct="0">
              <a:lnSpc>
                <a:spcPct val="90000"/>
              </a:lnSpc>
              <a:spcBef>
                <a:spcPct val="25000"/>
              </a:spcBef>
              <a:spcAft>
                <a:spcPct val="0"/>
              </a:spcAft>
              <a:buClr>
                <a:srgbClr val="304090"/>
              </a:buClr>
              <a:buSzPct val="100000"/>
              <a:buFont typeface="Arial" panose="020B0604020202020204" pitchFamily="34" charset="0"/>
              <a:buChar char="•"/>
              <a:defRPr>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6pPr>
            <a:lvl7pPr marL="2713038" indent="-287338" eaLnBrk="0" fontAlgn="base" hangingPunct="0">
              <a:lnSpc>
                <a:spcPct val="90000"/>
              </a:lnSpc>
              <a:spcBef>
                <a:spcPct val="25000"/>
              </a:spcBef>
              <a:spcAft>
                <a:spcPct val="0"/>
              </a:spcAft>
              <a:buClr>
                <a:srgbClr val="304090"/>
              </a:buClr>
              <a:buSzPct val="100000"/>
              <a:buFont typeface="Arial" panose="020B0604020202020204" pitchFamily="34" charset="0"/>
              <a:buChar char="•"/>
              <a:defRPr>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7pPr>
            <a:lvl8pPr marL="3170238" indent="-287338" eaLnBrk="0" fontAlgn="base" hangingPunct="0">
              <a:lnSpc>
                <a:spcPct val="90000"/>
              </a:lnSpc>
              <a:spcBef>
                <a:spcPct val="25000"/>
              </a:spcBef>
              <a:spcAft>
                <a:spcPct val="0"/>
              </a:spcAft>
              <a:buClr>
                <a:srgbClr val="304090"/>
              </a:buClr>
              <a:buSzPct val="100000"/>
              <a:buFont typeface="Arial" panose="020B0604020202020204" pitchFamily="34" charset="0"/>
              <a:buChar char="•"/>
              <a:defRPr>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8pPr>
            <a:lvl9pPr marL="3627438" indent="-287338" eaLnBrk="0" fontAlgn="base" hangingPunct="0">
              <a:lnSpc>
                <a:spcPct val="90000"/>
              </a:lnSpc>
              <a:spcBef>
                <a:spcPct val="25000"/>
              </a:spcBef>
              <a:spcAft>
                <a:spcPct val="0"/>
              </a:spcAft>
              <a:buClr>
                <a:srgbClr val="304090"/>
              </a:buClr>
              <a:buSzPct val="100000"/>
              <a:buFont typeface="Arial" panose="020B0604020202020204" pitchFamily="34" charset="0"/>
              <a:buChar char="•"/>
              <a:defRPr>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9pPr>
          </a:lstStyle>
          <a:p>
            <a:pPr>
              <a:spcBef>
                <a:spcPct val="50000"/>
              </a:spcBef>
              <a:buClr>
                <a:schemeClr val="tx2"/>
              </a:buClr>
              <a:buSzPct val="75000"/>
              <a:buFont typeface="Wingdings" panose="05000000000000000000" pitchFamily="2" charset="2"/>
              <a:buNone/>
            </a:pPr>
            <a:fld id="{B75257EB-88AD-402D-9685-AD1A771C891A}" type="slidenum">
              <a:rPr lang="de-DE" altLang="en-US" sz="1200" smtClean="0"/>
              <a:pPr>
                <a:spcBef>
                  <a:spcPct val="50000"/>
                </a:spcBef>
                <a:buClr>
                  <a:schemeClr val="tx2"/>
                </a:buClr>
                <a:buSzPct val="75000"/>
                <a:buFont typeface="Wingdings" panose="05000000000000000000" pitchFamily="2" charset="2"/>
                <a:buNone/>
              </a:pPr>
              <a:t>18</a:t>
            </a:fld>
            <a:endParaRPr lang="de-DE" altLang="en-US" sz="1200"/>
          </a:p>
        </p:txBody>
      </p:sp>
      <p:pic>
        <p:nvPicPr>
          <p:cNvPr id="4" name="Grafik 3" descr="Ein Bild, das Text, Elektronik, Tastatur, mehrere enthält.&#10;&#10;Automatisch generierte Beschreibung">
            <a:extLst>
              <a:ext uri="{FF2B5EF4-FFF2-40B4-BE49-F238E27FC236}">
                <a16:creationId xmlns:a16="http://schemas.microsoft.com/office/drawing/2014/main" id="{C13BC4F1-3267-4D4A-8D63-F2E0BDB8FFBD}"/>
              </a:ext>
            </a:extLst>
          </p:cNvPr>
          <p:cNvPicPr>
            <a:picLocks noChangeAspect="1"/>
          </p:cNvPicPr>
          <p:nvPr/>
        </p:nvPicPr>
        <p:blipFill>
          <a:blip r:embed="rId2"/>
          <a:stretch>
            <a:fillRect/>
          </a:stretch>
        </p:blipFill>
        <p:spPr>
          <a:xfrm>
            <a:off x="0" y="1368257"/>
            <a:ext cx="12192000" cy="4121485"/>
          </a:xfrm>
          <a:prstGeom prst="rect">
            <a:avLst/>
          </a:prstGeom>
        </p:spPr>
      </p:pic>
      <p:sp>
        <p:nvSpPr>
          <p:cNvPr id="5" name="Textfeld 4">
            <a:extLst>
              <a:ext uri="{FF2B5EF4-FFF2-40B4-BE49-F238E27FC236}">
                <a16:creationId xmlns:a16="http://schemas.microsoft.com/office/drawing/2014/main" id="{DE9799B4-2625-431F-8544-43B6368EA3D7}"/>
              </a:ext>
            </a:extLst>
          </p:cNvPr>
          <p:cNvSpPr txBox="1"/>
          <p:nvPr/>
        </p:nvSpPr>
        <p:spPr>
          <a:xfrm>
            <a:off x="406402" y="660014"/>
            <a:ext cx="2341957" cy="249684"/>
          </a:xfrm>
          <a:prstGeom prst="rect">
            <a:avLst/>
          </a:prstGeom>
          <a:noFill/>
        </p:spPr>
        <p:txBody>
          <a:bodyPr wrap="square">
            <a:spAutoFit/>
          </a:bodyPr>
          <a:lstStyle/>
          <a:p>
            <a:pPr>
              <a:lnSpc>
                <a:spcPct val="107000"/>
              </a:lnSpc>
              <a:spcAft>
                <a:spcPts val="800"/>
              </a:spcAft>
            </a:pPr>
            <a:r>
              <a:rPr lang="de-DE" sz="1000" dirty="0">
                <a:latin typeface="Calibri" panose="020F0502020204030204" pitchFamily="34" charset="0"/>
                <a:ea typeface="Calibri" panose="020F0502020204030204" pitchFamily="34" charset="0"/>
                <a:cs typeface="Calibri" panose="020F0502020204030204" pitchFamily="34" charset="0"/>
              </a:rPr>
              <a:t>Oguzhan</a:t>
            </a:r>
            <a:endParaRPr lang="de-DE" sz="10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7110622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itel 5">
            <a:extLst>
              <a:ext uri="{FF2B5EF4-FFF2-40B4-BE49-F238E27FC236}">
                <a16:creationId xmlns:a16="http://schemas.microsoft.com/office/drawing/2014/main" id="{042907C8-18B1-430B-8D80-BA02EE2E5696}"/>
              </a:ext>
            </a:extLst>
          </p:cNvPr>
          <p:cNvSpPr>
            <a:spLocks noGrp="1" noChangeArrowheads="1"/>
          </p:cNvSpPr>
          <p:nvPr>
            <p:ph type="title"/>
          </p:nvPr>
        </p:nvSpPr>
        <p:spPr>
          <a:xfrm>
            <a:off x="392113" y="3675063"/>
            <a:ext cx="10363200" cy="1362075"/>
          </a:xfrm>
        </p:spPr>
        <p:txBody>
          <a:bodyPr/>
          <a:lstStyle/>
          <a:p>
            <a:r>
              <a:rPr lang="de-DE" altLang="en-US" dirty="0">
                <a:latin typeface="Verdana" panose="020B0604030504040204" pitchFamily="34" charset="0"/>
                <a:cs typeface="Verdana" panose="020B0604030504040204" pitchFamily="34" charset="0"/>
              </a:rPr>
              <a:t>Vielen Dank für Ihre Aufmerksamkeit! </a:t>
            </a:r>
            <a:endParaRPr lang="en-US" altLang="en-US" dirty="0">
              <a:latin typeface="Verdana" panose="020B0604030504040204" pitchFamily="34" charset="0"/>
              <a:cs typeface="Verdana" panose="020B0604030504040204" pitchFamily="34" charset="0"/>
            </a:endParaRPr>
          </a:p>
        </p:txBody>
      </p:sp>
      <p:sp>
        <p:nvSpPr>
          <p:cNvPr id="46083" name="Foliennummernplatzhalter 4">
            <a:extLst>
              <a:ext uri="{FF2B5EF4-FFF2-40B4-BE49-F238E27FC236}">
                <a16:creationId xmlns:a16="http://schemas.microsoft.com/office/drawing/2014/main" id="{AA0E7F25-7042-475F-9C97-0CA31B63D20C}"/>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29BD01B6-595B-4648-8B7D-26C42AD2C70A}" type="slidenum">
              <a:rPr lang="de-DE" altLang="en-US" sz="1200" smtClean="0">
                <a:latin typeface="Verdana" panose="020B0604030504040204" pitchFamily="34" charset="0"/>
              </a:rPr>
              <a:pPr/>
              <a:t>19</a:t>
            </a:fld>
            <a:endParaRPr lang="de-DE" altLang="en-US" sz="1200">
              <a:latin typeface="Verdana" panose="020B0604030504040204" pitchFamily="34"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ED4581E5-433E-4795-BECA-6F9F910C6CA4}"/>
              </a:ext>
            </a:extLst>
          </p:cNvPr>
          <p:cNvSpPr>
            <a:spLocks noGrp="1"/>
          </p:cNvSpPr>
          <p:nvPr>
            <p:ph idx="1"/>
          </p:nvPr>
        </p:nvSpPr>
        <p:spPr/>
        <p:txBody>
          <a:bodyPr/>
          <a:lstStyle/>
          <a:p>
            <a:r>
              <a:rPr lang="de-DE" b="1" dirty="0"/>
              <a:t>1. Anforderungsanalyse</a:t>
            </a:r>
          </a:p>
          <a:p>
            <a:r>
              <a:rPr lang="de-DE" dirty="0"/>
              <a:t>1.1 User-Stories</a:t>
            </a:r>
          </a:p>
          <a:p>
            <a:r>
              <a:rPr lang="de-DE" dirty="0"/>
              <a:t>1.1.1 User-Stories – Statistik</a:t>
            </a:r>
          </a:p>
          <a:p>
            <a:r>
              <a:rPr lang="de-DE" dirty="0"/>
              <a:t>1.1.2 User-Stories – Aktionen</a:t>
            </a:r>
          </a:p>
          <a:p>
            <a:r>
              <a:rPr lang="de-DE" dirty="0"/>
              <a:t>1.2 </a:t>
            </a:r>
            <a:r>
              <a:rPr lang="de-DE" dirty="0" err="1"/>
              <a:t>bMSC</a:t>
            </a:r>
            <a:endParaRPr lang="de-DE" dirty="0"/>
          </a:p>
          <a:p>
            <a:r>
              <a:rPr lang="de-DE" dirty="0"/>
              <a:t>1.2.1 </a:t>
            </a:r>
            <a:r>
              <a:rPr lang="de-DE" dirty="0" err="1"/>
              <a:t>bMSC</a:t>
            </a:r>
            <a:r>
              <a:rPr lang="de-DE" dirty="0"/>
              <a:t> – Statistik</a:t>
            </a:r>
          </a:p>
          <a:p>
            <a:r>
              <a:rPr lang="de-DE" dirty="0"/>
              <a:t>1.2.2 </a:t>
            </a:r>
            <a:r>
              <a:rPr lang="de-DE" dirty="0" err="1"/>
              <a:t>bMSC</a:t>
            </a:r>
            <a:r>
              <a:rPr lang="de-DE" dirty="0"/>
              <a:t> – Aktionen</a:t>
            </a:r>
          </a:p>
          <a:p>
            <a:r>
              <a:rPr lang="de-DE" dirty="0"/>
              <a:t>1.3 Papierprototypen – Statistik</a:t>
            </a:r>
          </a:p>
          <a:p>
            <a:r>
              <a:rPr lang="de-DE" dirty="0"/>
              <a:t>1.4 Qualitätssicherung</a:t>
            </a:r>
          </a:p>
          <a:p>
            <a:r>
              <a:rPr lang="de-DE" dirty="0"/>
              <a:t>1.4.1 Systemtest – Statistik</a:t>
            </a:r>
          </a:p>
          <a:p>
            <a:r>
              <a:rPr lang="de-DE" dirty="0"/>
              <a:t>1.4.2 Systemtest - Aktionen</a:t>
            </a:r>
          </a:p>
          <a:p>
            <a:r>
              <a:rPr lang="de-DE" b="1" dirty="0"/>
              <a:t>2. Architekturentwurf</a:t>
            </a:r>
          </a:p>
        </p:txBody>
      </p:sp>
      <p:sp>
        <p:nvSpPr>
          <p:cNvPr id="3" name="Titel 2">
            <a:extLst>
              <a:ext uri="{FF2B5EF4-FFF2-40B4-BE49-F238E27FC236}">
                <a16:creationId xmlns:a16="http://schemas.microsoft.com/office/drawing/2014/main" id="{BEF1660E-355A-445C-9154-7B1803D716DF}"/>
              </a:ext>
            </a:extLst>
          </p:cNvPr>
          <p:cNvSpPr>
            <a:spLocks noGrp="1"/>
          </p:cNvSpPr>
          <p:nvPr>
            <p:ph type="title"/>
          </p:nvPr>
        </p:nvSpPr>
        <p:spPr/>
        <p:txBody>
          <a:bodyPr/>
          <a:lstStyle/>
          <a:p>
            <a:r>
              <a:rPr lang="de-DE" dirty="0"/>
              <a:t>Agenda</a:t>
            </a:r>
          </a:p>
        </p:txBody>
      </p:sp>
      <p:sp>
        <p:nvSpPr>
          <p:cNvPr id="4" name="Foliennummernplatzhalter 3">
            <a:extLst>
              <a:ext uri="{FF2B5EF4-FFF2-40B4-BE49-F238E27FC236}">
                <a16:creationId xmlns:a16="http://schemas.microsoft.com/office/drawing/2014/main" id="{3E6FDE4F-A7D6-4C08-9194-C5D09A923573}"/>
              </a:ext>
            </a:extLst>
          </p:cNvPr>
          <p:cNvSpPr>
            <a:spLocks noGrp="1"/>
          </p:cNvSpPr>
          <p:nvPr>
            <p:ph type="sldNum" sz="quarter" idx="10"/>
          </p:nvPr>
        </p:nvSpPr>
        <p:spPr/>
        <p:txBody>
          <a:bodyPr/>
          <a:lstStyle/>
          <a:p>
            <a:pPr>
              <a:defRPr/>
            </a:pPr>
            <a:fld id="{A193750B-3276-40BD-8964-99BE54379D7B}" type="slidenum">
              <a:rPr lang="de-DE" altLang="en-DE" smtClean="0"/>
              <a:pPr>
                <a:defRPr/>
              </a:pPr>
              <a:t>2</a:t>
            </a:fld>
            <a:endParaRPr lang="de-DE" altLang="en-DE"/>
          </a:p>
        </p:txBody>
      </p:sp>
    </p:spTree>
    <p:extLst>
      <p:ext uri="{BB962C8B-B14F-4D97-AF65-F5344CB8AC3E}">
        <p14:creationId xmlns:p14="http://schemas.microsoft.com/office/powerpoint/2010/main" val="35610131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el 1">
            <a:extLst>
              <a:ext uri="{FF2B5EF4-FFF2-40B4-BE49-F238E27FC236}">
                <a16:creationId xmlns:a16="http://schemas.microsoft.com/office/drawing/2014/main" id="{C3BA05D6-5513-4A6E-8015-A006AA1ADE23}"/>
              </a:ext>
            </a:extLst>
          </p:cNvPr>
          <p:cNvSpPr>
            <a:spLocks noGrp="1" noChangeArrowheads="1"/>
          </p:cNvSpPr>
          <p:nvPr>
            <p:ph type="title"/>
          </p:nvPr>
        </p:nvSpPr>
        <p:spPr>
          <a:xfrm>
            <a:off x="963613" y="4406900"/>
            <a:ext cx="10363200" cy="1362075"/>
          </a:xfrm>
        </p:spPr>
        <p:txBody>
          <a:bodyPr/>
          <a:lstStyle/>
          <a:p>
            <a:pPr eaLnBrk="1" hangingPunct="1"/>
            <a:r>
              <a:rPr lang="en-US" altLang="en-US" dirty="0">
                <a:latin typeface="Verdana" panose="020B0604030504040204" pitchFamily="34" charset="0"/>
                <a:cs typeface="Verdana" panose="020B0604030504040204" pitchFamily="34" charset="0"/>
              </a:rPr>
              <a:t>1. </a:t>
            </a:r>
            <a:r>
              <a:rPr lang="en-US" altLang="en-US" dirty="0" err="1">
                <a:latin typeface="Verdana" panose="020B0604030504040204" pitchFamily="34" charset="0"/>
                <a:cs typeface="Verdana" panose="020B0604030504040204" pitchFamily="34" charset="0"/>
              </a:rPr>
              <a:t>Anforderungsanalyse</a:t>
            </a:r>
            <a:endParaRPr lang="en-US" altLang="en-US" dirty="0">
              <a:latin typeface="Verdana" panose="020B0604030504040204" pitchFamily="34" charset="0"/>
              <a:cs typeface="Verdana" panose="020B0604030504040204" pitchFamily="34" charset="0"/>
            </a:endParaRPr>
          </a:p>
        </p:txBody>
      </p:sp>
      <p:sp>
        <p:nvSpPr>
          <p:cNvPr id="28676" name="Foliennummernplatzhalter 6">
            <a:extLst>
              <a:ext uri="{FF2B5EF4-FFF2-40B4-BE49-F238E27FC236}">
                <a16:creationId xmlns:a16="http://schemas.microsoft.com/office/drawing/2014/main" id="{074C5679-F6CF-4483-8B8E-CF6295A5C33C}"/>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ct val="25000"/>
              </a:spcBef>
              <a:buClr>
                <a:srgbClr val="304090"/>
              </a:buClr>
              <a:buSzPct val="100000"/>
              <a:buFont typeface="Arial" panose="020B0604020202020204" pitchFamily="34" charset="0"/>
              <a:buChar char="•"/>
              <a:defRPr sz="2000">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1pPr>
            <a:lvl2pPr marL="37931725" indent="-37474525">
              <a:lnSpc>
                <a:spcPct val="90000"/>
              </a:lnSpc>
              <a:spcBef>
                <a:spcPct val="25000"/>
              </a:spcBef>
              <a:buClr>
                <a:srgbClr val="304090"/>
              </a:buClr>
              <a:buSzPct val="100000"/>
              <a:buFont typeface="Arial" panose="020B0604020202020204" pitchFamily="34" charset="0"/>
              <a:buChar char="•"/>
              <a:defRPr>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2pPr>
            <a:lvl3pPr marL="1079500" indent="-287338">
              <a:lnSpc>
                <a:spcPct val="90000"/>
              </a:lnSpc>
              <a:spcBef>
                <a:spcPct val="25000"/>
              </a:spcBef>
              <a:buClr>
                <a:srgbClr val="304090"/>
              </a:buClr>
              <a:buSzPct val="100000"/>
              <a:buFont typeface="Arial" panose="020B0604020202020204" pitchFamily="34" charset="0"/>
              <a:buChar char="•"/>
              <a:defRPr>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3pPr>
            <a:lvl4pPr marL="1439863" indent="-287338">
              <a:lnSpc>
                <a:spcPct val="90000"/>
              </a:lnSpc>
              <a:spcBef>
                <a:spcPct val="25000"/>
              </a:spcBef>
              <a:buClr>
                <a:srgbClr val="304090"/>
              </a:buClr>
              <a:buSzPct val="100000"/>
              <a:buFont typeface="Arial" panose="020B0604020202020204" pitchFamily="34" charset="0"/>
              <a:buChar char="•"/>
              <a:defRPr>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4pPr>
            <a:lvl5pPr marL="1798638" indent="-287338">
              <a:lnSpc>
                <a:spcPct val="90000"/>
              </a:lnSpc>
              <a:spcBef>
                <a:spcPct val="25000"/>
              </a:spcBef>
              <a:buClr>
                <a:srgbClr val="304090"/>
              </a:buClr>
              <a:buSzPct val="100000"/>
              <a:buFont typeface="Arial" panose="020B0604020202020204" pitchFamily="34" charset="0"/>
              <a:buChar char="•"/>
              <a:defRPr>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5pPr>
            <a:lvl6pPr marL="2255838" indent="-287338" eaLnBrk="0" fontAlgn="base" hangingPunct="0">
              <a:lnSpc>
                <a:spcPct val="90000"/>
              </a:lnSpc>
              <a:spcBef>
                <a:spcPct val="25000"/>
              </a:spcBef>
              <a:spcAft>
                <a:spcPct val="0"/>
              </a:spcAft>
              <a:buClr>
                <a:srgbClr val="304090"/>
              </a:buClr>
              <a:buSzPct val="100000"/>
              <a:buFont typeface="Arial" panose="020B0604020202020204" pitchFamily="34" charset="0"/>
              <a:buChar char="•"/>
              <a:defRPr>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6pPr>
            <a:lvl7pPr marL="2713038" indent="-287338" eaLnBrk="0" fontAlgn="base" hangingPunct="0">
              <a:lnSpc>
                <a:spcPct val="90000"/>
              </a:lnSpc>
              <a:spcBef>
                <a:spcPct val="25000"/>
              </a:spcBef>
              <a:spcAft>
                <a:spcPct val="0"/>
              </a:spcAft>
              <a:buClr>
                <a:srgbClr val="304090"/>
              </a:buClr>
              <a:buSzPct val="100000"/>
              <a:buFont typeface="Arial" panose="020B0604020202020204" pitchFamily="34" charset="0"/>
              <a:buChar char="•"/>
              <a:defRPr>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7pPr>
            <a:lvl8pPr marL="3170238" indent="-287338" eaLnBrk="0" fontAlgn="base" hangingPunct="0">
              <a:lnSpc>
                <a:spcPct val="90000"/>
              </a:lnSpc>
              <a:spcBef>
                <a:spcPct val="25000"/>
              </a:spcBef>
              <a:spcAft>
                <a:spcPct val="0"/>
              </a:spcAft>
              <a:buClr>
                <a:srgbClr val="304090"/>
              </a:buClr>
              <a:buSzPct val="100000"/>
              <a:buFont typeface="Arial" panose="020B0604020202020204" pitchFamily="34" charset="0"/>
              <a:buChar char="•"/>
              <a:defRPr>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8pPr>
            <a:lvl9pPr marL="3627438" indent="-287338" eaLnBrk="0" fontAlgn="base" hangingPunct="0">
              <a:lnSpc>
                <a:spcPct val="90000"/>
              </a:lnSpc>
              <a:spcBef>
                <a:spcPct val="25000"/>
              </a:spcBef>
              <a:spcAft>
                <a:spcPct val="0"/>
              </a:spcAft>
              <a:buClr>
                <a:srgbClr val="304090"/>
              </a:buClr>
              <a:buSzPct val="100000"/>
              <a:buFont typeface="Arial" panose="020B0604020202020204" pitchFamily="34" charset="0"/>
              <a:buChar char="•"/>
              <a:defRPr>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9pPr>
          </a:lstStyle>
          <a:p>
            <a:pPr>
              <a:spcBef>
                <a:spcPct val="50000"/>
              </a:spcBef>
              <a:buClr>
                <a:schemeClr val="tx2"/>
              </a:buClr>
              <a:buSzPct val="75000"/>
              <a:buFont typeface="Wingdings" panose="05000000000000000000" pitchFamily="2" charset="2"/>
              <a:buNone/>
            </a:pPr>
            <a:fld id="{3753B3A1-861B-4E08-974F-CE2052DD2263}" type="slidenum">
              <a:rPr lang="de-DE" altLang="en-US" sz="1200" smtClean="0"/>
              <a:pPr>
                <a:spcBef>
                  <a:spcPct val="50000"/>
                </a:spcBef>
                <a:buClr>
                  <a:schemeClr val="tx2"/>
                </a:buClr>
                <a:buSzPct val="75000"/>
                <a:buFont typeface="Wingdings" panose="05000000000000000000" pitchFamily="2" charset="2"/>
                <a:buNone/>
              </a:pPr>
              <a:t>3</a:t>
            </a:fld>
            <a:endParaRPr lang="de-DE" altLang="en-US" sz="1200"/>
          </a:p>
        </p:txBody>
      </p:sp>
    </p:spTree>
    <p:extLst>
      <p:ext uri="{BB962C8B-B14F-4D97-AF65-F5344CB8AC3E}">
        <p14:creationId xmlns:p14="http://schemas.microsoft.com/office/powerpoint/2010/main" val="25631960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el 1">
            <a:extLst>
              <a:ext uri="{FF2B5EF4-FFF2-40B4-BE49-F238E27FC236}">
                <a16:creationId xmlns:a16="http://schemas.microsoft.com/office/drawing/2014/main" id="{C3BA05D6-5513-4A6E-8015-A006AA1ADE23}"/>
              </a:ext>
            </a:extLst>
          </p:cNvPr>
          <p:cNvSpPr>
            <a:spLocks noGrp="1" noChangeArrowheads="1"/>
          </p:cNvSpPr>
          <p:nvPr>
            <p:ph type="title"/>
          </p:nvPr>
        </p:nvSpPr>
        <p:spPr>
          <a:xfrm>
            <a:off x="963613" y="4406900"/>
            <a:ext cx="10363200" cy="1362075"/>
          </a:xfrm>
        </p:spPr>
        <p:txBody>
          <a:bodyPr/>
          <a:lstStyle/>
          <a:p>
            <a:pPr eaLnBrk="1" hangingPunct="1"/>
            <a:r>
              <a:rPr lang="en-US" altLang="en-US" dirty="0">
                <a:latin typeface="Verdana" panose="020B0604030504040204" pitchFamily="34" charset="0"/>
                <a:cs typeface="Verdana" panose="020B0604030504040204" pitchFamily="34" charset="0"/>
              </a:rPr>
              <a:t>User-Stories</a:t>
            </a:r>
          </a:p>
        </p:txBody>
      </p:sp>
      <p:sp>
        <p:nvSpPr>
          <p:cNvPr id="28676" name="Foliennummernplatzhalter 6">
            <a:extLst>
              <a:ext uri="{FF2B5EF4-FFF2-40B4-BE49-F238E27FC236}">
                <a16:creationId xmlns:a16="http://schemas.microsoft.com/office/drawing/2014/main" id="{074C5679-F6CF-4483-8B8E-CF6295A5C33C}"/>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ct val="25000"/>
              </a:spcBef>
              <a:buClr>
                <a:srgbClr val="304090"/>
              </a:buClr>
              <a:buSzPct val="100000"/>
              <a:buFont typeface="Arial" panose="020B0604020202020204" pitchFamily="34" charset="0"/>
              <a:buChar char="•"/>
              <a:defRPr sz="2000">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1pPr>
            <a:lvl2pPr marL="37931725" indent="-37474525">
              <a:lnSpc>
                <a:spcPct val="90000"/>
              </a:lnSpc>
              <a:spcBef>
                <a:spcPct val="25000"/>
              </a:spcBef>
              <a:buClr>
                <a:srgbClr val="304090"/>
              </a:buClr>
              <a:buSzPct val="100000"/>
              <a:buFont typeface="Arial" panose="020B0604020202020204" pitchFamily="34" charset="0"/>
              <a:buChar char="•"/>
              <a:defRPr>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2pPr>
            <a:lvl3pPr marL="1079500" indent="-287338">
              <a:lnSpc>
                <a:spcPct val="90000"/>
              </a:lnSpc>
              <a:spcBef>
                <a:spcPct val="25000"/>
              </a:spcBef>
              <a:buClr>
                <a:srgbClr val="304090"/>
              </a:buClr>
              <a:buSzPct val="100000"/>
              <a:buFont typeface="Arial" panose="020B0604020202020204" pitchFamily="34" charset="0"/>
              <a:buChar char="•"/>
              <a:defRPr>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3pPr>
            <a:lvl4pPr marL="1439863" indent="-287338">
              <a:lnSpc>
                <a:spcPct val="90000"/>
              </a:lnSpc>
              <a:spcBef>
                <a:spcPct val="25000"/>
              </a:spcBef>
              <a:buClr>
                <a:srgbClr val="304090"/>
              </a:buClr>
              <a:buSzPct val="100000"/>
              <a:buFont typeface="Arial" panose="020B0604020202020204" pitchFamily="34" charset="0"/>
              <a:buChar char="•"/>
              <a:defRPr>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4pPr>
            <a:lvl5pPr marL="1798638" indent="-287338">
              <a:lnSpc>
                <a:spcPct val="90000"/>
              </a:lnSpc>
              <a:spcBef>
                <a:spcPct val="25000"/>
              </a:spcBef>
              <a:buClr>
                <a:srgbClr val="304090"/>
              </a:buClr>
              <a:buSzPct val="100000"/>
              <a:buFont typeface="Arial" panose="020B0604020202020204" pitchFamily="34" charset="0"/>
              <a:buChar char="•"/>
              <a:defRPr>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5pPr>
            <a:lvl6pPr marL="2255838" indent="-287338" eaLnBrk="0" fontAlgn="base" hangingPunct="0">
              <a:lnSpc>
                <a:spcPct val="90000"/>
              </a:lnSpc>
              <a:spcBef>
                <a:spcPct val="25000"/>
              </a:spcBef>
              <a:spcAft>
                <a:spcPct val="0"/>
              </a:spcAft>
              <a:buClr>
                <a:srgbClr val="304090"/>
              </a:buClr>
              <a:buSzPct val="100000"/>
              <a:buFont typeface="Arial" panose="020B0604020202020204" pitchFamily="34" charset="0"/>
              <a:buChar char="•"/>
              <a:defRPr>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6pPr>
            <a:lvl7pPr marL="2713038" indent="-287338" eaLnBrk="0" fontAlgn="base" hangingPunct="0">
              <a:lnSpc>
                <a:spcPct val="90000"/>
              </a:lnSpc>
              <a:spcBef>
                <a:spcPct val="25000"/>
              </a:spcBef>
              <a:spcAft>
                <a:spcPct val="0"/>
              </a:spcAft>
              <a:buClr>
                <a:srgbClr val="304090"/>
              </a:buClr>
              <a:buSzPct val="100000"/>
              <a:buFont typeface="Arial" panose="020B0604020202020204" pitchFamily="34" charset="0"/>
              <a:buChar char="•"/>
              <a:defRPr>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7pPr>
            <a:lvl8pPr marL="3170238" indent="-287338" eaLnBrk="0" fontAlgn="base" hangingPunct="0">
              <a:lnSpc>
                <a:spcPct val="90000"/>
              </a:lnSpc>
              <a:spcBef>
                <a:spcPct val="25000"/>
              </a:spcBef>
              <a:spcAft>
                <a:spcPct val="0"/>
              </a:spcAft>
              <a:buClr>
                <a:srgbClr val="304090"/>
              </a:buClr>
              <a:buSzPct val="100000"/>
              <a:buFont typeface="Arial" panose="020B0604020202020204" pitchFamily="34" charset="0"/>
              <a:buChar char="•"/>
              <a:defRPr>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8pPr>
            <a:lvl9pPr marL="3627438" indent="-287338" eaLnBrk="0" fontAlgn="base" hangingPunct="0">
              <a:lnSpc>
                <a:spcPct val="90000"/>
              </a:lnSpc>
              <a:spcBef>
                <a:spcPct val="25000"/>
              </a:spcBef>
              <a:spcAft>
                <a:spcPct val="0"/>
              </a:spcAft>
              <a:buClr>
                <a:srgbClr val="304090"/>
              </a:buClr>
              <a:buSzPct val="100000"/>
              <a:buFont typeface="Arial" panose="020B0604020202020204" pitchFamily="34" charset="0"/>
              <a:buChar char="•"/>
              <a:defRPr>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9pPr>
          </a:lstStyle>
          <a:p>
            <a:pPr>
              <a:spcBef>
                <a:spcPct val="50000"/>
              </a:spcBef>
              <a:buClr>
                <a:schemeClr val="tx2"/>
              </a:buClr>
              <a:buSzPct val="75000"/>
              <a:buFont typeface="Wingdings" panose="05000000000000000000" pitchFamily="2" charset="2"/>
              <a:buNone/>
            </a:pPr>
            <a:fld id="{3753B3A1-861B-4E08-974F-CE2052DD2263}" type="slidenum">
              <a:rPr lang="de-DE" altLang="en-US" sz="1200" smtClean="0"/>
              <a:pPr>
                <a:spcBef>
                  <a:spcPct val="50000"/>
                </a:spcBef>
                <a:buClr>
                  <a:schemeClr val="tx2"/>
                </a:buClr>
                <a:buSzPct val="75000"/>
                <a:buFont typeface="Wingdings" panose="05000000000000000000" pitchFamily="2" charset="2"/>
                <a:buNone/>
              </a:pPr>
              <a:t>4</a:t>
            </a:fld>
            <a:endParaRPr lang="de-DE" altLang="en-US" sz="1200"/>
          </a:p>
        </p:txBody>
      </p:sp>
      <p:sp>
        <p:nvSpPr>
          <p:cNvPr id="6" name="Textplatzhalter 2">
            <a:extLst>
              <a:ext uri="{FF2B5EF4-FFF2-40B4-BE49-F238E27FC236}">
                <a16:creationId xmlns:a16="http://schemas.microsoft.com/office/drawing/2014/main" id="{0B5C8680-2C09-49D7-A216-95DCF06845A5}"/>
              </a:ext>
            </a:extLst>
          </p:cNvPr>
          <p:cNvSpPr>
            <a:spLocks noGrp="1" noChangeArrowheads="1"/>
          </p:cNvSpPr>
          <p:nvPr>
            <p:ph type="body" idx="1"/>
          </p:nvPr>
        </p:nvSpPr>
        <p:spPr>
          <a:xfrm>
            <a:off x="963613" y="2906712"/>
            <a:ext cx="7772400" cy="1500188"/>
          </a:xfrm>
        </p:spPr>
        <p:txBody>
          <a:bodyPr/>
          <a:lstStyle/>
          <a:p>
            <a:pPr eaLnBrk="1" hangingPunct="1"/>
            <a:r>
              <a:rPr lang="en-US" altLang="en-US" dirty="0" err="1">
                <a:latin typeface="Verdana" panose="020B0604030504040204" pitchFamily="34" charset="0"/>
                <a:cs typeface="Verdana" panose="020B0604030504040204" pitchFamily="34" charset="0"/>
              </a:rPr>
              <a:t>Kapitel</a:t>
            </a:r>
            <a:r>
              <a:rPr lang="en-US" altLang="en-US" dirty="0">
                <a:latin typeface="Verdana" panose="020B0604030504040204" pitchFamily="34" charset="0"/>
                <a:cs typeface="Verdana" panose="020B0604030504040204" pitchFamily="34" charset="0"/>
              </a:rPr>
              <a:t> 1.1:</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el 1">
            <a:extLst>
              <a:ext uri="{FF2B5EF4-FFF2-40B4-BE49-F238E27FC236}">
                <a16:creationId xmlns:a16="http://schemas.microsoft.com/office/drawing/2014/main" id="{7F9D041E-91B5-4B85-8CE2-F862793EA400}"/>
              </a:ext>
            </a:extLst>
          </p:cNvPr>
          <p:cNvSpPr>
            <a:spLocks noGrp="1" noChangeArrowheads="1"/>
          </p:cNvSpPr>
          <p:nvPr>
            <p:ph type="title"/>
          </p:nvPr>
        </p:nvSpPr>
        <p:spPr/>
        <p:txBody>
          <a:bodyPr/>
          <a:lstStyle/>
          <a:p>
            <a:pPr eaLnBrk="1" hangingPunct="1"/>
            <a:r>
              <a:rPr lang="en-US" altLang="en-US" dirty="0">
                <a:latin typeface="Verdana" panose="020B0604030504040204" pitchFamily="34" charset="0"/>
                <a:cs typeface="Verdana" panose="020B0604030504040204" pitchFamily="34" charset="0"/>
              </a:rPr>
              <a:t>1.1.1 User-Stories - </a:t>
            </a:r>
            <a:r>
              <a:rPr lang="en-US" altLang="en-US" dirty="0" err="1">
                <a:latin typeface="Verdana" panose="020B0604030504040204" pitchFamily="34" charset="0"/>
                <a:cs typeface="Verdana" panose="020B0604030504040204" pitchFamily="34" charset="0"/>
              </a:rPr>
              <a:t>Statistik</a:t>
            </a:r>
            <a:endParaRPr lang="en-US" altLang="en-US" dirty="0">
              <a:latin typeface="Verdana" panose="020B0604030504040204" pitchFamily="34" charset="0"/>
              <a:cs typeface="Verdana" panose="020B0604030504040204" pitchFamily="34" charset="0"/>
            </a:endParaRPr>
          </a:p>
        </p:txBody>
      </p:sp>
      <p:sp>
        <p:nvSpPr>
          <p:cNvPr id="29699" name="Foliennummernplatzhalter 7">
            <a:extLst>
              <a:ext uri="{FF2B5EF4-FFF2-40B4-BE49-F238E27FC236}">
                <a16:creationId xmlns:a16="http://schemas.microsoft.com/office/drawing/2014/main" id="{E5F88E6C-23A4-49C8-9A52-C1C847205D21}"/>
              </a:ext>
            </a:extLst>
          </p:cNvPr>
          <p:cNvSpPr>
            <a:spLocks noGrp="1"/>
          </p:cNvSpPr>
          <p:nvPr>
            <p:ph type="sldNum" sz="quarter" idx="13"/>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ct val="25000"/>
              </a:spcBef>
              <a:buClr>
                <a:srgbClr val="304090"/>
              </a:buClr>
              <a:buSzPct val="100000"/>
              <a:buFont typeface="Arial" panose="020B0604020202020204" pitchFamily="34" charset="0"/>
              <a:buChar char="•"/>
              <a:defRPr sz="2000">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1pPr>
            <a:lvl2pPr marL="37931725" indent="-37474525">
              <a:lnSpc>
                <a:spcPct val="90000"/>
              </a:lnSpc>
              <a:spcBef>
                <a:spcPct val="25000"/>
              </a:spcBef>
              <a:buClr>
                <a:srgbClr val="304090"/>
              </a:buClr>
              <a:buSzPct val="100000"/>
              <a:buFont typeface="Arial" panose="020B0604020202020204" pitchFamily="34" charset="0"/>
              <a:buChar char="•"/>
              <a:defRPr>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2pPr>
            <a:lvl3pPr marL="1079500" indent="-287338">
              <a:lnSpc>
                <a:spcPct val="90000"/>
              </a:lnSpc>
              <a:spcBef>
                <a:spcPct val="25000"/>
              </a:spcBef>
              <a:buClr>
                <a:srgbClr val="304090"/>
              </a:buClr>
              <a:buSzPct val="100000"/>
              <a:buFont typeface="Arial" panose="020B0604020202020204" pitchFamily="34" charset="0"/>
              <a:buChar char="•"/>
              <a:defRPr>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3pPr>
            <a:lvl4pPr marL="1439863" indent="-287338">
              <a:lnSpc>
                <a:spcPct val="90000"/>
              </a:lnSpc>
              <a:spcBef>
                <a:spcPct val="25000"/>
              </a:spcBef>
              <a:buClr>
                <a:srgbClr val="304090"/>
              </a:buClr>
              <a:buSzPct val="100000"/>
              <a:buFont typeface="Arial" panose="020B0604020202020204" pitchFamily="34" charset="0"/>
              <a:buChar char="•"/>
              <a:defRPr>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4pPr>
            <a:lvl5pPr marL="1798638" indent="-287338">
              <a:lnSpc>
                <a:spcPct val="90000"/>
              </a:lnSpc>
              <a:spcBef>
                <a:spcPct val="25000"/>
              </a:spcBef>
              <a:buClr>
                <a:srgbClr val="304090"/>
              </a:buClr>
              <a:buSzPct val="100000"/>
              <a:buFont typeface="Arial" panose="020B0604020202020204" pitchFamily="34" charset="0"/>
              <a:buChar char="•"/>
              <a:defRPr>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5pPr>
            <a:lvl6pPr marL="2255838" indent="-287338" eaLnBrk="0" fontAlgn="base" hangingPunct="0">
              <a:lnSpc>
                <a:spcPct val="90000"/>
              </a:lnSpc>
              <a:spcBef>
                <a:spcPct val="25000"/>
              </a:spcBef>
              <a:spcAft>
                <a:spcPct val="0"/>
              </a:spcAft>
              <a:buClr>
                <a:srgbClr val="304090"/>
              </a:buClr>
              <a:buSzPct val="100000"/>
              <a:buFont typeface="Arial" panose="020B0604020202020204" pitchFamily="34" charset="0"/>
              <a:buChar char="•"/>
              <a:defRPr>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6pPr>
            <a:lvl7pPr marL="2713038" indent="-287338" eaLnBrk="0" fontAlgn="base" hangingPunct="0">
              <a:lnSpc>
                <a:spcPct val="90000"/>
              </a:lnSpc>
              <a:spcBef>
                <a:spcPct val="25000"/>
              </a:spcBef>
              <a:spcAft>
                <a:spcPct val="0"/>
              </a:spcAft>
              <a:buClr>
                <a:srgbClr val="304090"/>
              </a:buClr>
              <a:buSzPct val="100000"/>
              <a:buFont typeface="Arial" panose="020B0604020202020204" pitchFamily="34" charset="0"/>
              <a:buChar char="•"/>
              <a:defRPr>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7pPr>
            <a:lvl8pPr marL="3170238" indent="-287338" eaLnBrk="0" fontAlgn="base" hangingPunct="0">
              <a:lnSpc>
                <a:spcPct val="90000"/>
              </a:lnSpc>
              <a:spcBef>
                <a:spcPct val="25000"/>
              </a:spcBef>
              <a:spcAft>
                <a:spcPct val="0"/>
              </a:spcAft>
              <a:buClr>
                <a:srgbClr val="304090"/>
              </a:buClr>
              <a:buSzPct val="100000"/>
              <a:buFont typeface="Arial" panose="020B0604020202020204" pitchFamily="34" charset="0"/>
              <a:buChar char="•"/>
              <a:defRPr>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8pPr>
            <a:lvl9pPr marL="3627438" indent="-287338" eaLnBrk="0" fontAlgn="base" hangingPunct="0">
              <a:lnSpc>
                <a:spcPct val="90000"/>
              </a:lnSpc>
              <a:spcBef>
                <a:spcPct val="25000"/>
              </a:spcBef>
              <a:spcAft>
                <a:spcPct val="0"/>
              </a:spcAft>
              <a:buClr>
                <a:srgbClr val="304090"/>
              </a:buClr>
              <a:buSzPct val="100000"/>
              <a:buFont typeface="Arial" panose="020B0604020202020204" pitchFamily="34" charset="0"/>
              <a:buChar char="•"/>
              <a:defRPr>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9pPr>
          </a:lstStyle>
          <a:p>
            <a:pPr>
              <a:spcBef>
                <a:spcPct val="50000"/>
              </a:spcBef>
              <a:buClr>
                <a:schemeClr val="tx2"/>
              </a:buClr>
              <a:buSzPct val="75000"/>
              <a:buFont typeface="Wingdings" panose="05000000000000000000" pitchFamily="2" charset="2"/>
              <a:buNone/>
            </a:pPr>
            <a:fld id="{B491A96F-E4C7-4568-A1A2-73BBA68622EC}" type="slidenum">
              <a:rPr lang="de-DE" altLang="en-US" sz="1200" smtClean="0"/>
              <a:pPr>
                <a:spcBef>
                  <a:spcPct val="50000"/>
                </a:spcBef>
                <a:buClr>
                  <a:schemeClr val="tx2"/>
                </a:buClr>
                <a:buSzPct val="75000"/>
                <a:buFont typeface="Wingdings" panose="05000000000000000000" pitchFamily="2" charset="2"/>
                <a:buNone/>
              </a:pPr>
              <a:t>5</a:t>
            </a:fld>
            <a:endParaRPr lang="de-DE" altLang="en-US" sz="1200"/>
          </a:p>
        </p:txBody>
      </p:sp>
      <p:graphicFrame>
        <p:nvGraphicFramePr>
          <p:cNvPr id="5" name="Tabelle 4">
            <a:extLst>
              <a:ext uri="{FF2B5EF4-FFF2-40B4-BE49-F238E27FC236}">
                <a16:creationId xmlns:a16="http://schemas.microsoft.com/office/drawing/2014/main" id="{EB54FA9A-6058-4DC8-9159-A559B3D6891B}"/>
              </a:ext>
            </a:extLst>
          </p:cNvPr>
          <p:cNvGraphicFramePr>
            <a:graphicFrameLocks noGrp="1"/>
          </p:cNvGraphicFramePr>
          <p:nvPr>
            <p:extLst>
              <p:ext uri="{D42A27DB-BD31-4B8C-83A1-F6EECF244321}">
                <p14:modId xmlns:p14="http://schemas.microsoft.com/office/powerpoint/2010/main" val="2206610393"/>
              </p:ext>
            </p:extLst>
          </p:nvPr>
        </p:nvGraphicFramePr>
        <p:xfrm>
          <a:off x="406400" y="1078076"/>
          <a:ext cx="5754370" cy="2095119"/>
        </p:xfrm>
        <a:graphic>
          <a:graphicData uri="http://schemas.openxmlformats.org/drawingml/2006/table">
            <a:tbl>
              <a:tblPr firstRow="1" firstCol="1" bandRow="1">
                <a:tableStyleId>{5C22544A-7EE6-4342-B048-85BDC9FD1C3A}</a:tableStyleId>
              </a:tblPr>
              <a:tblGrid>
                <a:gridCol w="1417320">
                  <a:extLst>
                    <a:ext uri="{9D8B030D-6E8A-4147-A177-3AD203B41FA5}">
                      <a16:colId xmlns:a16="http://schemas.microsoft.com/office/drawing/2014/main" val="397055887"/>
                    </a:ext>
                  </a:extLst>
                </a:gridCol>
                <a:gridCol w="4337050">
                  <a:extLst>
                    <a:ext uri="{9D8B030D-6E8A-4147-A177-3AD203B41FA5}">
                      <a16:colId xmlns:a16="http://schemas.microsoft.com/office/drawing/2014/main" val="3521367434"/>
                    </a:ext>
                  </a:extLst>
                </a:gridCol>
              </a:tblGrid>
              <a:tr h="0">
                <a:tc>
                  <a:txBody>
                    <a:bodyPr/>
                    <a:lstStyle/>
                    <a:p>
                      <a:pPr>
                        <a:lnSpc>
                          <a:spcPct val="107000"/>
                        </a:lnSpc>
                        <a:spcAft>
                          <a:spcPts val="800"/>
                        </a:spcAft>
                        <a:tabLst>
                          <a:tab pos="1203960" algn="r"/>
                        </a:tabLst>
                      </a:pPr>
                      <a:r>
                        <a:rPr lang="de-DE" sz="1100">
                          <a:effectLst/>
                        </a:rPr>
                        <a:t>User Story-ID</a:t>
                      </a:r>
                      <a:endParaRPr lang="de-D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de-DE" sz="1100">
                          <a:effectLst/>
                        </a:rPr>
                        <a:t>10.1</a:t>
                      </a:r>
                      <a:endParaRPr lang="de-D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180405422"/>
                  </a:ext>
                </a:extLst>
              </a:tr>
              <a:tr h="0">
                <a:tc>
                  <a:txBody>
                    <a:bodyPr/>
                    <a:lstStyle/>
                    <a:p>
                      <a:pPr>
                        <a:lnSpc>
                          <a:spcPct val="107000"/>
                        </a:lnSpc>
                        <a:spcAft>
                          <a:spcPts val="800"/>
                        </a:spcAft>
                      </a:pPr>
                      <a:r>
                        <a:rPr lang="de-DE" sz="1100">
                          <a:effectLst/>
                        </a:rPr>
                        <a:t>User Story-Beschreibung</a:t>
                      </a:r>
                      <a:endParaRPr lang="de-D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de-DE" sz="1100">
                          <a:effectLst/>
                        </a:rPr>
                        <a:t>Als Restaurantbesitzer möchte ich Statistiken zu meinem Restaurant einsehen können, damit die Effektivität von Maßnahmen besser bewerten werden können.</a:t>
                      </a:r>
                      <a:endParaRPr lang="de-D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544801734"/>
                  </a:ext>
                </a:extLst>
              </a:tr>
              <a:tr h="0">
                <a:tc>
                  <a:txBody>
                    <a:bodyPr/>
                    <a:lstStyle/>
                    <a:p>
                      <a:pPr>
                        <a:lnSpc>
                          <a:spcPct val="107000"/>
                        </a:lnSpc>
                        <a:spcAft>
                          <a:spcPts val="800"/>
                        </a:spcAft>
                      </a:pPr>
                      <a:r>
                        <a:rPr lang="de-DE" sz="1100">
                          <a:effectLst/>
                        </a:rPr>
                        <a:t>Geschätzter Realisierungsaufwand</a:t>
                      </a:r>
                      <a:endParaRPr lang="de-D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de-DE" sz="1100">
                          <a:effectLst/>
                        </a:rPr>
                        <a:t>1 Std</a:t>
                      </a:r>
                      <a:endParaRPr lang="de-D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707782734"/>
                  </a:ext>
                </a:extLst>
              </a:tr>
              <a:tr h="0">
                <a:tc>
                  <a:txBody>
                    <a:bodyPr/>
                    <a:lstStyle/>
                    <a:p>
                      <a:pPr>
                        <a:lnSpc>
                          <a:spcPct val="107000"/>
                        </a:lnSpc>
                        <a:spcAft>
                          <a:spcPts val="800"/>
                        </a:spcAft>
                      </a:pPr>
                      <a:r>
                        <a:rPr lang="de-DE" sz="1100">
                          <a:effectLst/>
                        </a:rPr>
                        <a:t>Priorität</a:t>
                      </a:r>
                      <a:endParaRPr lang="de-D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de-DE" sz="1100">
                          <a:effectLst/>
                        </a:rPr>
                        <a:t>Mittel</a:t>
                      </a:r>
                      <a:endParaRPr lang="de-D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355372151"/>
                  </a:ext>
                </a:extLst>
              </a:tr>
              <a:tr h="0">
                <a:tc>
                  <a:txBody>
                    <a:bodyPr/>
                    <a:lstStyle/>
                    <a:p>
                      <a:pPr>
                        <a:lnSpc>
                          <a:spcPct val="107000"/>
                        </a:lnSpc>
                        <a:spcAft>
                          <a:spcPts val="800"/>
                        </a:spcAft>
                      </a:pPr>
                      <a:r>
                        <a:rPr lang="de-DE" sz="1100">
                          <a:effectLst/>
                        </a:rPr>
                        <a:t>Autor</a:t>
                      </a:r>
                      <a:endParaRPr lang="de-D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de-DE" sz="1100">
                          <a:effectLst/>
                        </a:rPr>
                        <a:t>Nicklas Czorny</a:t>
                      </a:r>
                      <a:endParaRPr lang="de-D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298306539"/>
                  </a:ext>
                </a:extLst>
              </a:tr>
              <a:tr h="0">
                <a:tc>
                  <a:txBody>
                    <a:bodyPr/>
                    <a:lstStyle/>
                    <a:p>
                      <a:pPr>
                        <a:lnSpc>
                          <a:spcPct val="107000"/>
                        </a:lnSpc>
                        <a:spcAft>
                          <a:spcPts val="800"/>
                        </a:spcAft>
                      </a:pPr>
                      <a:r>
                        <a:rPr lang="de-DE" sz="1100" dirty="0">
                          <a:effectLst/>
                        </a:rPr>
                        <a:t>Abhängigkeiten zu anderen User Stories</a:t>
                      </a:r>
                      <a:endParaRPr lang="de-DE"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de-DE" sz="1100" dirty="0">
                          <a:effectLst/>
                        </a:rPr>
                        <a:t> </a:t>
                      </a:r>
                      <a:endParaRPr lang="de-DE"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009807150"/>
                  </a:ext>
                </a:extLst>
              </a:tr>
            </a:tbl>
          </a:graphicData>
        </a:graphic>
      </p:graphicFrame>
      <p:graphicFrame>
        <p:nvGraphicFramePr>
          <p:cNvPr id="7" name="Tabelle 6">
            <a:extLst>
              <a:ext uri="{FF2B5EF4-FFF2-40B4-BE49-F238E27FC236}">
                <a16:creationId xmlns:a16="http://schemas.microsoft.com/office/drawing/2014/main" id="{02ED30AA-DAF2-4505-9EC2-97E89EB97E5E}"/>
              </a:ext>
            </a:extLst>
          </p:cNvPr>
          <p:cNvGraphicFramePr>
            <a:graphicFrameLocks noGrp="1"/>
          </p:cNvGraphicFramePr>
          <p:nvPr>
            <p:extLst>
              <p:ext uri="{D42A27DB-BD31-4B8C-83A1-F6EECF244321}">
                <p14:modId xmlns:p14="http://schemas.microsoft.com/office/powerpoint/2010/main" val="2157241794"/>
              </p:ext>
            </p:extLst>
          </p:nvPr>
        </p:nvGraphicFramePr>
        <p:xfrm>
          <a:off x="406400" y="4013146"/>
          <a:ext cx="5754370" cy="2095119"/>
        </p:xfrm>
        <a:graphic>
          <a:graphicData uri="http://schemas.openxmlformats.org/drawingml/2006/table">
            <a:tbl>
              <a:tblPr firstRow="1" firstCol="1" bandRow="1">
                <a:tableStyleId>{5C22544A-7EE6-4342-B048-85BDC9FD1C3A}</a:tableStyleId>
              </a:tblPr>
              <a:tblGrid>
                <a:gridCol w="1417320">
                  <a:extLst>
                    <a:ext uri="{9D8B030D-6E8A-4147-A177-3AD203B41FA5}">
                      <a16:colId xmlns:a16="http://schemas.microsoft.com/office/drawing/2014/main" val="205305640"/>
                    </a:ext>
                  </a:extLst>
                </a:gridCol>
                <a:gridCol w="4337050">
                  <a:extLst>
                    <a:ext uri="{9D8B030D-6E8A-4147-A177-3AD203B41FA5}">
                      <a16:colId xmlns:a16="http://schemas.microsoft.com/office/drawing/2014/main" val="979156733"/>
                    </a:ext>
                  </a:extLst>
                </a:gridCol>
              </a:tblGrid>
              <a:tr h="0">
                <a:tc>
                  <a:txBody>
                    <a:bodyPr/>
                    <a:lstStyle/>
                    <a:p>
                      <a:pPr>
                        <a:lnSpc>
                          <a:spcPct val="107000"/>
                        </a:lnSpc>
                        <a:spcAft>
                          <a:spcPts val="800"/>
                        </a:spcAft>
                        <a:tabLst>
                          <a:tab pos="1203960" algn="r"/>
                        </a:tabLst>
                      </a:pPr>
                      <a:r>
                        <a:rPr lang="de-DE" sz="1100">
                          <a:effectLst/>
                        </a:rPr>
                        <a:t>User Story-ID</a:t>
                      </a:r>
                      <a:endParaRPr lang="de-D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de-DE" sz="1100">
                          <a:effectLst/>
                        </a:rPr>
                        <a:t>10.2</a:t>
                      </a:r>
                      <a:endParaRPr lang="de-D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376616726"/>
                  </a:ext>
                </a:extLst>
              </a:tr>
              <a:tr h="0">
                <a:tc>
                  <a:txBody>
                    <a:bodyPr/>
                    <a:lstStyle/>
                    <a:p>
                      <a:pPr>
                        <a:lnSpc>
                          <a:spcPct val="107000"/>
                        </a:lnSpc>
                        <a:spcAft>
                          <a:spcPts val="800"/>
                        </a:spcAft>
                      </a:pPr>
                      <a:r>
                        <a:rPr lang="de-DE" sz="1100">
                          <a:effectLst/>
                        </a:rPr>
                        <a:t>User Story-Beschreibung</a:t>
                      </a:r>
                      <a:endParaRPr lang="de-D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de-DE" sz="1100">
                          <a:effectLst/>
                        </a:rPr>
                        <a:t>Als Restaurantbesitzer möchte ich in der Statistik einsehen können, welches Gericht im Monat besonders häufig bestellt wurde, damit ich die Zutaten dafür einplanen kann.</a:t>
                      </a:r>
                      <a:endParaRPr lang="de-D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730199102"/>
                  </a:ext>
                </a:extLst>
              </a:tr>
              <a:tr h="0">
                <a:tc>
                  <a:txBody>
                    <a:bodyPr/>
                    <a:lstStyle/>
                    <a:p>
                      <a:pPr>
                        <a:lnSpc>
                          <a:spcPct val="107000"/>
                        </a:lnSpc>
                        <a:spcAft>
                          <a:spcPts val="800"/>
                        </a:spcAft>
                      </a:pPr>
                      <a:r>
                        <a:rPr lang="de-DE" sz="1100">
                          <a:effectLst/>
                        </a:rPr>
                        <a:t>Geschätzter Realisierungsaufwand</a:t>
                      </a:r>
                      <a:endParaRPr lang="de-D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de-DE" sz="1100">
                          <a:effectLst/>
                        </a:rPr>
                        <a:t>1 Std</a:t>
                      </a:r>
                      <a:endParaRPr lang="de-D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413855259"/>
                  </a:ext>
                </a:extLst>
              </a:tr>
              <a:tr h="0">
                <a:tc>
                  <a:txBody>
                    <a:bodyPr/>
                    <a:lstStyle/>
                    <a:p>
                      <a:pPr>
                        <a:lnSpc>
                          <a:spcPct val="107000"/>
                        </a:lnSpc>
                        <a:spcAft>
                          <a:spcPts val="800"/>
                        </a:spcAft>
                      </a:pPr>
                      <a:r>
                        <a:rPr lang="de-DE" sz="1100">
                          <a:effectLst/>
                        </a:rPr>
                        <a:t>Priorität</a:t>
                      </a:r>
                      <a:endParaRPr lang="de-D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de-DE" sz="1100">
                          <a:effectLst/>
                        </a:rPr>
                        <a:t>Mittel</a:t>
                      </a:r>
                      <a:endParaRPr lang="de-D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854967449"/>
                  </a:ext>
                </a:extLst>
              </a:tr>
              <a:tr h="0">
                <a:tc>
                  <a:txBody>
                    <a:bodyPr/>
                    <a:lstStyle/>
                    <a:p>
                      <a:pPr>
                        <a:lnSpc>
                          <a:spcPct val="107000"/>
                        </a:lnSpc>
                        <a:spcAft>
                          <a:spcPts val="800"/>
                        </a:spcAft>
                      </a:pPr>
                      <a:r>
                        <a:rPr lang="de-DE" sz="1100">
                          <a:effectLst/>
                        </a:rPr>
                        <a:t>Autor</a:t>
                      </a:r>
                      <a:endParaRPr lang="de-D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de-DE" sz="1100">
                          <a:effectLst/>
                        </a:rPr>
                        <a:t>Nicklas Czorny</a:t>
                      </a:r>
                      <a:endParaRPr lang="de-D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59471567"/>
                  </a:ext>
                </a:extLst>
              </a:tr>
              <a:tr h="0">
                <a:tc>
                  <a:txBody>
                    <a:bodyPr/>
                    <a:lstStyle/>
                    <a:p>
                      <a:pPr>
                        <a:lnSpc>
                          <a:spcPct val="107000"/>
                        </a:lnSpc>
                        <a:spcAft>
                          <a:spcPts val="800"/>
                        </a:spcAft>
                      </a:pPr>
                      <a:r>
                        <a:rPr lang="de-DE" sz="1100">
                          <a:effectLst/>
                        </a:rPr>
                        <a:t>Abhängigkeiten zu anderen User Stories</a:t>
                      </a:r>
                      <a:endParaRPr lang="de-D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de-DE" sz="1100" dirty="0">
                          <a:effectLst/>
                        </a:rPr>
                        <a:t>10.1</a:t>
                      </a:r>
                      <a:endParaRPr lang="de-DE"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025964655"/>
                  </a:ext>
                </a:extLst>
              </a:tr>
            </a:tbl>
          </a:graphicData>
        </a:graphic>
      </p:graphicFrame>
      <p:graphicFrame>
        <p:nvGraphicFramePr>
          <p:cNvPr id="8" name="Tabelle 7">
            <a:extLst>
              <a:ext uri="{FF2B5EF4-FFF2-40B4-BE49-F238E27FC236}">
                <a16:creationId xmlns:a16="http://schemas.microsoft.com/office/drawing/2014/main" id="{7123F26E-2E1D-45D8-97C9-EED57FCF2535}"/>
              </a:ext>
            </a:extLst>
          </p:cNvPr>
          <p:cNvGraphicFramePr>
            <a:graphicFrameLocks noGrp="1"/>
          </p:cNvGraphicFramePr>
          <p:nvPr>
            <p:extLst>
              <p:ext uri="{D42A27DB-BD31-4B8C-83A1-F6EECF244321}">
                <p14:modId xmlns:p14="http://schemas.microsoft.com/office/powerpoint/2010/main" val="1395308926"/>
              </p:ext>
            </p:extLst>
          </p:nvPr>
        </p:nvGraphicFramePr>
        <p:xfrm>
          <a:off x="6319366" y="988381"/>
          <a:ext cx="5754370" cy="2274507"/>
        </p:xfrm>
        <a:graphic>
          <a:graphicData uri="http://schemas.openxmlformats.org/drawingml/2006/table">
            <a:tbl>
              <a:tblPr firstRow="1" firstCol="1" bandRow="1">
                <a:tableStyleId>{5C22544A-7EE6-4342-B048-85BDC9FD1C3A}</a:tableStyleId>
              </a:tblPr>
              <a:tblGrid>
                <a:gridCol w="1417320">
                  <a:extLst>
                    <a:ext uri="{9D8B030D-6E8A-4147-A177-3AD203B41FA5}">
                      <a16:colId xmlns:a16="http://schemas.microsoft.com/office/drawing/2014/main" val="2607463253"/>
                    </a:ext>
                  </a:extLst>
                </a:gridCol>
                <a:gridCol w="4337050">
                  <a:extLst>
                    <a:ext uri="{9D8B030D-6E8A-4147-A177-3AD203B41FA5}">
                      <a16:colId xmlns:a16="http://schemas.microsoft.com/office/drawing/2014/main" val="3129370435"/>
                    </a:ext>
                  </a:extLst>
                </a:gridCol>
              </a:tblGrid>
              <a:tr h="0">
                <a:tc>
                  <a:txBody>
                    <a:bodyPr/>
                    <a:lstStyle/>
                    <a:p>
                      <a:pPr>
                        <a:lnSpc>
                          <a:spcPct val="107000"/>
                        </a:lnSpc>
                        <a:spcAft>
                          <a:spcPts val="800"/>
                        </a:spcAft>
                        <a:tabLst>
                          <a:tab pos="1203960" algn="r"/>
                        </a:tabLst>
                      </a:pPr>
                      <a:r>
                        <a:rPr lang="de-DE" sz="1100">
                          <a:effectLst/>
                        </a:rPr>
                        <a:t>User Story-ID</a:t>
                      </a:r>
                      <a:endParaRPr lang="de-D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de-DE" sz="1100">
                          <a:effectLst/>
                        </a:rPr>
                        <a:t>10.3</a:t>
                      </a:r>
                      <a:endParaRPr lang="de-D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863888055"/>
                  </a:ext>
                </a:extLst>
              </a:tr>
              <a:tr h="0">
                <a:tc>
                  <a:txBody>
                    <a:bodyPr/>
                    <a:lstStyle/>
                    <a:p>
                      <a:pPr>
                        <a:lnSpc>
                          <a:spcPct val="107000"/>
                        </a:lnSpc>
                        <a:spcAft>
                          <a:spcPts val="800"/>
                        </a:spcAft>
                      </a:pPr>
                      <a:r>
                        <a:rPr lang="de-DE" sz="1100">
                          <a:effectLst/>
                        </a:rPr>
                        <a:t>User Story-Beschreibung</a:t>
                      </a:r>
                      <a:endParaRPr lang="de-D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de-DE" sz="1100">
                          <a:effectLst/>
                        </a:rPr>
                        <a:t>Als Restaurantbesitzer möchte ich in der Statistik einsehen können, wie sich die Bewertungen über einen Zeitraum hinweg entwickeln, damit ich erkennen kann, ob die Kundenzufriedenheit zunimmt oder abnimmt.</a:t>
                      </a:r>
                      <a:endParaRPr lang="de-D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294281705"/>
                  </a:ext>
                </a:extLst>
              </a:tr>
              <a:tr h="0">
                <a:tc>
                  <a:txBody>
                    <a:bodyPr/>
                    <a:lstStyle/>
                    <a:p>
                      <a:pPr>
                        <a:lnSpc>
                          <a:spcPct val="107000"/>
                        </a:lnSpc>
                        <a:spcAft>
                          <a:spcPts val="800"/>
                        </a:spcAft>
                      </a:pPr>
                      <a:r>
                        <a:rPr lang="de-DE" sz="1100">
                          <a:effectLst/>
                        </a:rPr>
                        <a:t>Geschätzter Realisierungsaufwand</a:t>
                      </a:r>
                      <a:endParaRPr lang="de-D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de-DE" sz="1100">
                          <a:effectLst/>
                        </a:rPr>
                        <a:t>1 Std</a:t>
                      </a:r>
                      <a:endParaRPr lang="de-D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742603520"/>
                  </a:ext>
                </a:extLst>
              </a:tr>
              <a:tr h="0">
                <a:tc>
                  <a:txBody>
                    <a:bodyPr/>
                    <a:lstStyle/>
                    <a:p>
                      <a:pPr>
                        <a:lnSpc>
                          <a:spcPct val="107000"/>
                        </a:lnSpc>
                        <a:spcAft>
                          <a:spcPts val="800"/>
                        </a:spcAft>
                      </a:pPr>
                      <a:r>
                        <a:rPr lang="de-DE" sz="1100">
                          <a:effectLst/>
                        </a:rPr>
                        <a:t>Priorität</a:t>
                      </a:r>
                      <a:endParaRPr lang="de-D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de-DE" sz="1100">
                          <a:effectLst/>
                        </a:rPr>
                        <a:t>Hoch</a:t>
                      </a:r>
                      <a:endParaRPr lang="de-D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356517785"/>
                  </a:ext>
                </a:extLst>
              </a:tr>
              <a:tr h="0">
                <a:tc>
                  <a:txBody>
                    <a:bodyPr/>
                    <a:lstStyle/>
                    <a:p>
                      <a:pPr>
                        <a:lnSpc>
                          <a:spcPct val="107000"/>
                        </a:lnSpc>
                        <a:spcAft>
                          <a:spcPts val="800"/>
                        </a:spcAft>
                      </a:pPr>
                      <a:r>
                        <a:rPr lang="de-DE" sz="1100">
                          <a:effectLst/>
                        </a:rPr>
                        <a:t>Autor</a:t>
                      </a:r>
                      <a:endParaRPr lang="de-D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de-DE" sz="1100">
                          <a:effectLst/>
                        </a:rPr>
                        <a:t>Nicklas Czorny</a:t>
                      </a:r>
                      <a:endParaRPr lang="de-D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01614675"/>
                  </a:ext>
                </a:extLst>
              </a:tr>
              <a:tr h="0">
                <a:tc>
                  <a:txBody>
                    <a:bodyPr/>
                    <a:lstStyle/>
                    <a:p>
                      <a:pPr>
                        <a:lnSpc>
                          <a:spcPct val="107000"/>
                        </a:lnSpc>
                        <a:spcAft>
                          <a:spcPts val="800"/>
                        </a:spcAft>
                      </a:pPr>
                      <a:r>
                        <a:rPr lang="de-DE" sz="1100">
                          <a:effectLst/>
                        </a:rPr>
                        <a:t>Abhängigkeiten zu anderen User Stories</a:t>
                      </a:r>
                      <a:endParaRPr lang="de-D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de-DE" sz="1100" dirty="0">
                          <a:effectLst/>
                        </a:rPr>
                        <a:t>10.1</a:t>
                      </a:r>
                      <a:endParaRPr lang="de-DE"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249459426"/>
                  </a:ext>
                </a:extLst>
              </a:tr>
            </a:tbl>
          </a:graphicData>
        </a:graphic>
      </p:graphicFrame>
      <p:graphicFrame>
        <p:nvGraphicFramePr>
          <p:cNvPr id="9" name="Tabelle 8">
            <a:extLst>
              <a:ext uri="{FF2B5EF4-FFF2-40B4-BE49-F238E27FC236}">
                <a16:creationId xmlns:a16="http://schemas.microsoft.com/office/drawing/2014/main" id="{FD8F76FB-D9BC-43D3-A709-92F5E54ED3BD}"/>
              </a:ext>
            </a:extLst>
          </p:cNvPr>
          <p:cNvGraphicFramePr>
            <a:graphicFrameLocks noGrp="1"/>
          </p:cNvGraphicFramePr>
          <p:nvPr>
            <p:extLst>
              <p:ext uri="{D42A27DB-BD31-4B8C-83A1-F6EECF244321}">
                <p14:modId xmlns:p14="http://schemas.microsoft.com/office/powerpoint/2010/main" val="2012439705"/>
              </p:ext>
            </p:extLst>
          </p:nvPr>
        </p:nvGraphicFramePr>
        <p:xfrm>
          <a:off x="6319366" y="3833758"/>
          <a:ext cx="5754370" cy="2274507"/>
        </p:xfrm>
        <a:graphic>
          <a:graphicData uri="http://schemas.openxmlformats.org/drawingml/2006/table">
            <a:tbl>
              <a:tblPr firstRow="1" firstCol="1" bandRow="1">
                <a:tableStyleId>{5C22544A-7EE6-4342-B048-85BDC9FD1C3A}</a:tableStyleId>
              </a:tblPr>
              <a:tblGrid>
                <a:gridCol w="1417320">
                  <a:extLst>
                    <a:ext uri="{9D8B030D-6E8A-4147-A177-3AD203B41FA5}">
                      <a16:colId xmlns:a16="http://schemas.microsoft.com/office/drawing/2014/main" val="3085134929"/>
                    </a:ext>
                  </a:extLst>
                </a:gridCol>
                <a:gridCol w="4337050">
                  <a:extLst>
                    <a:ext uri="{9D8B030D-6E8A-4147-A177-3AD203B41FA5}">
                      <a16:colId xmlns:a16="http://schemas.microsoft.com/office/drawing/2014/main" val="3530048622"/>
                    </a:ext>
                  </a:extLst>
                </a:gridCol>
              </a:tblGrid>
              <a:tr h="0">
                <a:tc>
                  <a:txBody>
                    <a:bodyPr/>
                    <a:lstStyle/>
                    <a:p>
                      <a:pPr>
                        <a:lnSpc>
                          <a:spcPct val="107000"/>
                        </a:lnSpc>
                        <a:spcAft>
                          <a:spcPts val="800"/>
                        </a:spcAft>
                        <a:tabLst>
                          <a:tab pos="1203960" algn="r"/>
                        </a:tabLst>
                      </a:pPr>
                      <a:r>
                        <a:rPr lang="de-DE" sz="1100">
                          <a:effectLst/>
                        </a:rPr>
                        <a:t>User Story-ID</a:t>
                      </a:r>
                      <a:endParaRPr lang="de-D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de-DE" sz="1100">
                          <a:effectLst/>
                        </a:rPr>
                        <a:t>10.4</a:t>
                      </a:r>
                      <a:endParaRPr lang="de-D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687710254"/>
                  </a:ext>
                </a:extLst>
              </a:tr>
              <a:tr h="0">
                <a:tc>
                  <a:txBody>
                    <a:bodyPr/>
                    <a:lstStyle/>
                    <a:p>
                      <a:pPr>
                        <a:lnSpc>
                          <a:spcPct val="107000"/>
                        </a:lnSpc>
                        <a:spcAft>
                          <a:spcPts val="800"/>
                        </a:spcAft>
                      </a:pPr>
                      <a:r>
                        <a:rPr lang="de-DE" sz="1100">
                          <a:effectLst/>
                        </a:rPr>
                        <a:t>User Story-Beschreibung</a:t>
                      </a:r>
                      <a:endParaRPr lang="de-D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de-DE" sz="1100">
                          <a:effectLst/>
                        </a:rPr>
                        <a:t>Als Restaurantbesitzer möchte ich die Statistik textuell und graphisch angezeigt bekommen, damit Veränderungen verdeutlicht und wichtige Kennzahlen direkt hervorgehoben sind.</a:t>
                      </a:r>
                      <a:endParaRPr lang="de-D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930670123"/>
                  </a:ext>
                </a:extLst>
              </a:tr>
              <a:tr h="0">
                <a:tc>
                  <a:txBody>
                    <a:bodyPr/>
                    <a:lstStyle/>
                    <a:p>
                      <a:pPr>
                        <a:lnSpc>
                          <a:spcPct val="107000"/>
                        </a:lnSpc>
                        <a:spcAft>
                          <a:spcPts val="800"/>
                        </a:spcAft>
                      </a:pPr>
                      <a:r>
                        <a:rPr lang="de-DE" sz="1100">
                          <a:effectLst/>
                        </a:rPr>
                        <a:t>Geschätzter Realisierungsaufwand</a:t>
                      </a:r>
                      <a:endParaRPr lang="de-D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de-DE" sz="1100">
                          <a:effectLst/>
                        </a:rPr>
                        <a:t>1 Std</a:t>
                      </a:r>
                      <a:endParaRPr lang="de-D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474591554"/>
                  </a:ext>
                </a:extLst>
              </a:tr>
              <a:tr h="0">
                <a:tc>
                  <a:txBody>
                    <a:bodyPr/>
                    <a:lstStyle/>
                    <a:p>
                      <a:pPr>
                        <a:lnSpc>
                          <a:spcPct val="107000"/>
                        </a:lnSpc>
                        <a:spcAft>
                          <a:spcPts val="800"/>
                        </a:spcAft>
                      </a:pPr>
                      <a:r>
                        <a:rPr lang="de-DE" sz="1100">
                          <a:effectLst/>
                        </a:rPr>
                        <a:t>Priorität</a:t>
                      </a:r>
                      <a:endParaRPr lang="de-D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de-DE" sz="1100">
                          <a:effectLst/>
                        </a:rPr>
                        <a:t>Mittel</a:t>
                      </a:r>
                      <a:endParaRPr lang="de-D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888961432"/>
                  </a:ext>
                </a:extLst>
              </a:tr>
              <a:tr h="0">
                <a:tc>
                  <a:txBody>
                    <a:bodyPr/>
                    <a:lstStyle/>
                    <a:p>
                      <a:pPr>
                        <a:lnSpc>
                          <a:spcPct val="107000"/>
                        </a:lnSpc>
                        <a:spcAft>
                          <a:spcPts val="800"/>
                        </a:spcAft>
                      </a:pPr>
                      <a:r>
                        <a:rPr lang="de-DE" sz="1100">
                          <a:effectLst/>
                        </a:rPr>
                        <a:t>Autor</a:t>
                      </a:r>
                      <a:endParaRPr lang="de-D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de-DE" sz="1100">
                          <a:effectLst/>
                        </a:rPr>
                        <a:t>Nicklas Czorny</a:t>
                      </a:r>
                      <a:endParaRPr lang="de-D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210707800"/>
                  </a:ext>
                </a:extLst>
              </a:tr>
              <a:tr h="0">
                <a:tc>
                  <a:txBody>
                    <a:bodyPr/>
                    <a:lstStyle/>
                    <a:p>
                      <a:pPr>
                        <a:lnSpc>
                          <a:spcPct val="107000"/>
                        </a:lnSpc>
                        <a:spcAft>
                          <a:spcPts val="800"/>
                        </a:spcAft>
                      </a:pPr>
                      <a:r>
                        <a:rPr lang="de-DE" sz="1100">
                          <a:effectLst/>
                        </a:rPr>
                        <a:t>Abhängigkeiten zu anderen User Stories</a:t>
                      </a:r>
                      <a:endParaRPr lang="de-D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de-DE" sz="1100" dirty="0">
                          <a:effectLst/>
                        </a:rPr>
                        <a:t> </a:t>
                      </a:r>
                      <a:endParaRPr lang="de-DE"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38739547"/>
                  </a:ext>
                </a:extLst>
              </a:tr>
            </a:tbl>
          </a:graphicData>
        </a:graphic>
      </p:graphicFrame>
      <p:sp>
        <p:nvSpPr>
          <p:cNvPr id="11" name="Textfeld 10">
            <a:extLst>
              <a:ext uri="{FF2B5EF4-FFF2-40B4-BE49-F238E27FC236}">
                <a16:creationId xmlns:a16="http://schemas.microsoft.com/office/drawing/2014/main" id="{075008C4-3A1F-49BA-99BE-3DB569BD7A93}"/>
              </a:ext>
            </a:extLst>
          </p:cNvPr>
          <p:cNvSpPr txBox="1"/>
          <p:nvPr/>
        </p:nvSpPr>
        <p:spPr>
          <a:xfrm>
            <a:off x="404812" y="617972"/>
            <a:ext cx="2341957" cy="249684"/>
          </a:xfrm>
          <a:prstGeom prst="rect">
            <a:avLst/>
          </a:prstGeom>
          <a:noFill/>
        </p:spPr>
        <p:txBody>
          <a:bodyPr wrap="square">
            <a:spAutoFit/>
          </a:bodyPr>
          <a:lstStyle/>
          <a:p>
            <a:pPr>
              <a:lnSpc>
                <a:spcPct val="107000"/>
              </a:lnSpc>
              <a:spcAft>
                <a:spcPts val="800"/>
              </a:spcAft>
            </a:pPr>
            <a:r>
              <a:rPr lang="de-DE" sz="1000" dirty="0">
                <a:effectLst/>
                <a:latin typeface="Calibri" panose="020F0502020204030204" pitchFamily="34" charset="0"/>
                <a:ea typeface="Calibri" panose="020F0502020204030204" pitchFamily="34" charset="0"/>
                <a:cs typeface="Calibri" panose="020F0502020204030204" pitchFamily="34" charset="0"/>
              </a:rPr>
              <a:t>Leo</a:t>
            </a:r>
            <a:r>
              <a:rPr lang="de-DE" sz="1000" dirty="0">
                <a:latin typeface="Calibri" panose="020F0502020204030204" pitchFamily="34" charset="0"/>
                <a:ea typeface="Calibri" panose="020F0502020204030204" pitchFamily="34" charset="0"/>
                <a:cs typeface="Calibri" panose="020F0502020204030204" pitchFamily="34" charset="0"/>
              </a:rPr>
              <a:t>n</a:t>
            </a:r>
            <a:endParaRPr lang="de-DE" sz="1000" dirty="0">
              <a:effectLst/>
              <a:latin typeface="Calibri" panose="020F0502020204030204" pitchFamily="34" charset="0"/>
              <a:ea typeface="Calibri" panose="020F0502020204030204" pitchFamily="34" charset="0"/>
              <a:cs typeface="Times New Roman" panose="02020603050405020304" pitchFamily="18"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el 1">
            <a:extLst>
              <a:ext uri="{FF2B5EF4-FFF2-40B4-BE49-F238E27FC236}">
                <a16:creationId xmlns:a16="http://schemas.microsoft.com/office/drawing/2014/main" id="{7F9D041E-91B5-4B85-8CE2-F862793EA400}"/>
              </a:ext>
            </a:extLst>
          </p:cNvPr>
          <p:cNvSpPr>
            <a:spLocks noGrp="1" noChangeArrowheads="1"/>
          </p:cNvSpPr>
          <p:nvPr>
            <p:ph type="title"/>
          </p:nvPr>
        </p:nvSpPr>
        <p:spPr/>
        <p:txBody>
          <a:bodyPr/>
          <a:lstStyle/>
          <a:p>
            <a:pPr eaLnBrk="1" hangingPunct="1"/>
            <a:r>
              <a:rPr lang="en-US" altLang="en-US" dirty="0">
                <a:latin typeface="Verdana" panose="020B0604030504040204" pitchFamily="34" charset="0"/>
                <a:cs typeface="Verdana" panose="020B0604030504040204" pitchFamily="34" charset="0"/>
              </a:rPr>
              <a:t>1.1.2 User-Stories - </a:t>
            </a:r>
            <a:r>
              <a:rPr lang="en-US" altLang="en-US" dirty="0" err="1">
                <a:latin typeface="Verdana" panose="020B0604030504040204" pitchFamily="34" charset="0"/>
                <a:cs typeface="Verdana" panose="020B0604030504040204" pitchFamily="34" charset="0"/>
              </a:rPr>
              <a:t>Aktionen</a:t>
            </a:r>
            <a:endParaRPr lang="en-US" altLang="en-US" dirty="0">
              <a:latin typeface="Verdana" panose="020B0604030504040204" pitchFamily="34" charset="0"/>
              <a:cs typeface="Verdana" panose="020B0604030504040204" pitchFamily="34" charset="0"/>
            </a:endParaRPr>
          </a:p>
        </p:txBody>
      </p:sp>
      <p:sp>
        <p:nvSpPr>
          <p:cNvPr id="29699" name="Foliennummernplatzhalter 7">
            <a:extLst>
              <a:ext uri="{FF2B5EF4-FFF2-40B4-BE49-F238E27FC236}">
                <a16:creationId xmlns:a16="http://schemas.microsoft.com/office/drawing/2014/main" id="{E5F88E6C-23A4-49C8-9A52-C1C847205D21}"/>
              </a:ext>
            </a:extLst>
          </p:cNvPr>
          <p:cNvSpPr>
            <a:spLocks noGrp="1"/>
          </p:cNvSpPr>
          <p:nvPr>
            <p:ph type="sldNum" sz="quarter" idx="13"/>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ct val="25000"/>
              </a:spcBef>
              <a:buClr>
                <a:srgbClr val="304090"/>
              </a:buClr>
              <a:buSzPct val="100000"/>
              <a:buFont typeface="Arial" panose="020B0604020202020204" pitchFamily="34" charset="0"/>
              <a:buChar char="•"/>
              <a:defRPr sz="2000">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1pPr>
            <a:lvl2pPr marL="37931725" indent="-37474525">
              <a:lnSpc>
                <a:spcPct val="90000"/>
              </a:lnSpc>
              <a:spcBef>
                <a:spcPct val="25000"/>
              </a:spcBef>
              <a:buClr>
                <a:srgbClr val="304090"/>
              </a:buClr>
              <a:buSzPct val="100000"/>
              <a:buFont typeface="Arial" panose="020B0604020202020204" pitchFamily="34" charset="0"/>
              <a:buChar char="•"/>
              <a:defRPr>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2pPr>
            <a:lvl3pPr marL="1079500" indent="-287338">
              <a:lnSpc>
                <a:spcPct val="90000"/>
              </a:lnSpc>
              <a:spcBef>
                <a:spcPct val="25000"/>
              </a:spcBef>
              <a:buClr>
                <a:srgbClr val="304090"/>
              </a:buClr>
              <a:buSzPct val="100000"/>
              <a:buFont typeface="Arial" panose="020B0604020202020204" pitchFamily="34" charset="0"/>
              <a:buChar char="•"/>
              <a:defRPr>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3pPr>
            <a:lvl4pPr marL="1439863" indent="-287338">
              <a:lnSpc>
                <a:spcPct val="90000"/>
              </a:lnSpc>
              <a:spcBef>
                <a:spcPct val="25000"/>
              </a:spcBef>
              <a:buClr>
                <a:srgbClr val="304090"/>
              </a:buClr>
              <a:buSzPct val="100000"/>
              <a:buFont typeface="Arial" panose="020B0604020202020204" pitchFamily="34" charset="0"/>
              <a:buChar char="•"/>
              <a:defRPr>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4pPr>
            <a:lvl5pPr marL="1798638" indent="-287338">
              <a:lnSpc>
                <a:spcPct val="90000"/>
              </a:lnSpc>
              <a:spcBef>
                <a:spcPct val="25000"/>
              </a:spcBef>
              <a:buClr>
                <a:srgbClr val="304090"/>
              </a:buClr>
              <a:buSzPct val="100000"/>
              <a:buFont typeface="Arial" panose="020B0604020202020204" pitchFamily="34" charset="0"/>
              <a:buChar char="•"/>
              <a:defRPr>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5pPr>
            <a:lvl6pPr marL="2255838" indent="-287338" eaLnBrk="0" fontAlgn="base" hangingPunct="0">
              <a:lnSpc>
                <a:spcPct val="90000"/>
              </a:lnSpc>
              <a:spcBef>
                <a:spcPct val="25000"/>
              </a:spcBef>
              <a:spcAft>
                <a:spcPct val="0"/>
              </a:spcAft>
              <a:buClr>
                <a:srgbClr val="304090"/>
              </a:buClr>
              <a:buSzPct val="100000"/>
              <a:buFont typeface="Arial" panose="020B0604020202020204" pitchFamily="34" charset="0"/>
              <a:buChar char="•"/>
              <a:defRPr>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6pPr>
            <a:lvl7pPr marL="2713038" indent="-287338" eaLnBrk="0" fontAlgn="base" hangingPunct="0">
              <a:lnSpc>
                <a:spcPct val="90000"/>
              </a:lnSpc>
              <a:spcBef>
                <a:spcPct val="25000"/>
              </a:spcBef>
              <a:spcAft>
                <a:spcPct val="0"/>
              </a:spcAft>
              <a:buClr>
                <a:srgbClr val="304090"/>
              </a:buClr>
              <a:buSzPct val="100000"/>
              <a:buFont typeface="Arial" panose="020B0604020202020204" pitchFamily="34" charset="0"/>
              <a:buChar char="•"/>
              <a:defRPr>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7pPr>
            <a:lvl8pPr marL="3170238" indent="-287338" eaLnBrk="0" fontAlgn="base" hangingPunct="0">
              <a:lnSpc>
                <a:spcPct val="90000"/>
              </a:lnSpc>
              <a:spcBef>
                <a:spcPct val="25000"/>
              </a:spcBef>
              <a:spcAft>
                <a:spcPct val="0"/>
              </a:spcAft>
              <a:buClr>
                <a:srgbClr val="304090"/>
              </a:buClr>
              <a:buSzPct val="100000"/>
              <a:buFont typeface="Arial" panose="020B0604020202020204" pitchFamily="34" charset="0"/>
              <a:buChar char="•"/>
              <a:defRPr>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8pPr>
            <a:lvl9pPr marL="3627438" indent="-287338" eaLnBrk="0" fontAlgn="base" hangingPunct="0">
              <a:lnSpc>
                <a:spcPct val="90000"/>
              </a:lnSpc>
              <a:spcBef>
                <a:spcPct val="25000"/>
              </a:spcBef>
              <a:spcAft>
                <a:spcPct val="0"/>
              </a:spcAft>
              <a:buClr>
                <a:srgbClr val="304090"/>
              </a:buClr>
              <a:buSzPct val="100000"/>
              <a:buFont typeface="Arial" panose="020B0604020202020204" pitchFamily="34" charset="0"/>
              <a:buChar char="•"/>
              <a:defRPr>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9pPr>
          </a:lstStyle>
          <a:p>
            <a:pPr>
              <a:spcBef>
                <a:spcPct val="50000"/>
              </a:spcBef>
              <a:buClr>
                <a:schemeClr val="tx2"/>
              </a:buClr>
              <a:buSzPct val="75000"/>
              <a:buFont typeface="Wingdings" panose="05000000000000000000" pitchFamily="2" charset="2"/>
              <a:buNone/>
            </a:pPr>
            <a:fld id="{B491A96F-E4C7-4568-A1A2-73BBA68622EC}" type="slidenum">
              <a:rPr lang="de-DE" altLang="en-US" sz="1200" smtClean="0"/>
              <a:pPr>
                <a:spcBef>
                  <a:spcPct val="50000"/>
                </a:spcBef>
                <a:buClr>
                  <a:schemeClr val="tx2"/>
                </a:buClr>
                <a:buSzPct val="75000"/>
                <a:buFont typeface="Wingdings" panose="05000000000000000000" pitchFamily="2" charset="2"/>
                <a:buNone/>
              </a:pPr>
              <a:t>6</a:t>
            </a:fld>
            <a:endParaRPr lang="de-DE" altLang="en-US" sz="1200"/>
          </a:p>
        </p:txBody>
      </p:sp>
      <p:graphicFrame>
        <p:nvGraphicFramePr>
          <p:cNvPr id="2" name="Tabelle 1">
            <a:extLst>
              <a:ext uri="{FF2B5EF4-FFF2-40B4-BE49-F238E27FC236}">
                <a16:creationId xmlns:a16="http://schemas.microsoft.com/office/drawing/2014/main" id="{041CA789-E5B2-4237-9492-2F333CC35B3C}"/>
              </a:ext>
            </a:extLst>
          </p:cNvPr>
          <p:cNvGraphicFramePr>
            <a:graphicFrameLocks noGrp="1"/>
          </p:cNvGraphicFramePr>
          <p:nvPr>
            <p:extLst>
              <p:ext uri="{D42A27DB-BD31-4B8C-83A1-F6EECF244321}">
                <p14:modId xmlns:p14="http://schemas.microsoft.com/office/powerpoint/2010/main" val="3403454921"/>
              </p:ext>
            </p:extLst>
          </p:nvPr>
        </p:nvGraphicFramePr>
        <p:xfrm>
          <a:off x="406400" y="1151649"/>
          <a:ext cx="5754370" cy="2095119"/>
        </p:xfrm>
        <a:graphic>
          <a:graphicData uri="http://schemas.openxmlformats.org/drawingml/2006/table">
            <a:tbl>
              <a:tblPr firstRow="1" firstCol="1" bandRow="1">
                <a:tableStyleId>{5C22544A-7EE6-4342-B048-85BDC9FD1C3A}</a:tableStyleId>
              </a:tblPr>
              <a:tblGrid>
                <a:gridCol w="1417320">
                  <a:extLst>
                    <a:ext uri="{9D8B030D-6E8A-4147-A177-3AD203B41FA5}">
                      <a16:colId xmlns:a16="http://schemas.microsoft.com/office/drawing/2014/main" val="77103904"/>
                    </a:ext>
                  </a:extLst>
                </a:gridCol>
                <a:gridCol w="4337050">
                  <a:extLst>
                    <a:ext uri="{9D8B030D-6E8A-4147-A177-3AD203B41FA5}">
                      <a16:colId xmlns:a16="http://schemas.microsoft.com/office/drawing/2014/main" val="1464534962"/>
                    </a:ext>
                  </a:extLst>
                </a:gridCol>
              </a:tblGrid>
              <a:tr h="0">
                <a:tc>
                  <a:txBody>
                    <a:bodyPr/>
                    <a:lstStyle/>
                    <a:p>
                      <a:pPr>
                        <a:lnSpc>
                          <a:spcPct val="107000"/>
                        </a:lnSpc>
                        <a:spcAft>
                          <a:spcPts val="800"/>
                        </a:spcAft>
                        <a:tabLst>
                          <a:tab pos="1203960" algn="r"/>
                        </a:tabLst>
                      </a:pPr>
                      <a:r>
                        <a:rPr lang="de-DE" sz="1100">
                          <a:effectLst/>
                        </a:rPr>
                        <a:t>User Story-ID</a:t>
                      </a:r>
                      <a:endParaRPr lang="de-D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de-DE" sz="1100">
                          <a:effectLst/>
                        </a:rPr>
                        <a:t>9.1</a:t>
                      </a:r>
                      <a:endParaRPr lang="de-D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063961290"/>
                  </a:ext>
                </a:extLst>
              </a:tr>
              <a:tr h="0">
                <a:tc>
                  <a:txBody>
                    <a:bodyPr/>
                    <a:lstStyle/>
                    <a:p>
                      <a:pPr>
                        <a:lnSpc>
                          <a:spcPct val="107000"/>
                        </a:lnSpc>
                        <a:spcAft>
                          <a:spcPts val="800"/>
                        </a:spcAft>
                      </a:pPr>
                      <a:r>
                        <a:rPr lang="de-DE" sz="1100">
                          <a:effectLst/>
                        </a:rPr>
                        <a:t>User Story-Beschreibung</a:t>
                      </a:r>
                      <a:endParaRPr lang="de-D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de-DE" sz="1100">
                          <a:effectLst/>
                        </a:rPr>
                        <a:t>Als Restaurantbesitzer möchte ich an einem bestimmten Tag in der Woche oder in bestimmten Zeiträumen (in Tagen) einen Rabatt von 20% festlegen können.</a:t>
                      </a:r>
                      <a:endParaRPr lang="de-D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627576568"/>
                  </a:ext>
                </a:extLst>
              </a:tr>
              <a:tr h="0">
                <a:tc>
                  <a:txBody>
                    <a:bodyPr/>
                    <a:lstStyle/>
                    <a:p>
                      <a:pPr>
                        <a:lnSpc>
                          <a:spcPct val="107000"/>
                        </a:lnSpc>
                        <a:spcAft>
                          <a:spcPts val="800"/>
                        </a:spcAft>
                      </a:pPr>
                      <a:r>
                        <a:rPr lang="de-DE" sz="1100">
                          <a:effectLst/>
                        </a:rPr>
                        <a:t>Geschätzter Realisierungsaufwand</a:t>
                      </a:r>
                      <a:endParaRPr lang="de-D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de-DE" sz="1100">
                          <a:effectLst/>
                        </a:rPr>
                        <a:t>5 Std</a:t>
                      </a:r>
                      <a:endParaRPr lang="de-D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50106291"/>
                  </a:ext>
                </a:extLst>
              </a:tr>
              <a:tr h="0">
                <a:tc>
                  <a:txBody>
                    <a:bodyPr/>
                    <a:lstStyle/>
                    <a:p>
                      <a:pPr>
                        <a:lnSpc>
                          <a:spcPct val="107000"/>
                        </a:lnSpc>
                        <a:spcAft>
                          <a:spcPts val="800"/>
                        </a:spcAft>
                      </a:pPr>
                      <a:r>
                        <a:rPr lang="de-DE" sz="1100">
                          <a:effectLst/>
                        </a:rPr>
                        <a:t>Priorität</a:t>
                      </a:r>
                      <a:endParaRPr lang="de-D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de-DE" sz="1100">
                          <a:effectLst/>
                        </a:rPr>
                        <a:t>Mittel</a:t>
                      </a:r>
                      <a:endParaRPr lang="de-D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184926819"/>
                  </a:ext>
                </a:extLst>
              </a:tr>
              <a:tr h="0">
                <a:tc>
                  <a:txBody>
                    <a:bodyPr/>
                    <a:lstStyle/>
                    <a:p>
                      <a:pPr>
                        <a:lnSpc>
                          <a:spcPct val="107000"/>
                        </a:lnSpc>
                        <a:spcAft>
                          <a:spcPts val="800"/>
                        </a:spcAft>
                      </a:pPr>
                      <a:r>
                        <a:rPr lang="de-DE" sz="1100">
                          <a:effectLst/>
                        </a:rPr>
                        <a:t>Autor</a:t>
                      </a:r>
                      <a:endParaRPr lang="de-D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de-DE" sz="1100">
                          <a:effectLst/>
                        </a:rPr>
                        <a:t>Leon Gashi</a:t>
                      </a:r>
                      <a:endParaRPr lang="de-D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98567301"/>
                  </a:ext>
                </a:extLst>
              </a:tr>
              <a:tr h="0">
                <a:tc>
                  <a:txBody>
                    <a:bodyPr/>
                    <a:lstStyle/>
                    <a:p>
                      <a:pPr>
                        <a:lnSpc>
                          <a:spcPct val="107000"/>
                        </a:lnSpc>
                        <a:spcAft>
                          <a:spcPts val="800"/>
                        </a:spcAft>
                      </a:pPr>
                      <a:r>
                        <a:rPr lang="de-DE" sz="1100">
                          <a:effectLst/>
                        </a:rPr>
                        <a:t>Abhängigkeiten zu anderen User Stories</a:t>
                      </a:r>
                      <a:endParaRPr lang="de-D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de-DE" sz="1100" dirty="0">
                          <a:effectLst/>
                        </a:rPr>
                        <a:t> </a:t>
                      </a:r>
                      <a:endParaRPr lang="de-DE"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761009695"/>
                  </a:ext>
                </a:extLst>
              </a:tr>
            </a:tbl>
          </a:graphicData>
        </a:graphic>
      </p:graphicFrame>
      <p:graphicFrame>
        <p:nvGraphicFramePr>
          <p:cNvPr id="3" name="Tabelle 2">
            <a:extLst>
              <a:ext uri="{FF2B5EF4-FFF2-40B4-BE49-F238E27FC236}">
                <a16:creationId xmlns:a16="http://schemas.microsoft.com/office/drawing/2014/main" id="{B34CE079-A045-46FD-9F8E-40D35209B049}"/>
              </a:ext>
            </a:extLst>
          </p:cNvPr>
          <p:cNvGraphicFramePr>
            <a:graphicFrameLocks noGrp="1"/>
          </p:cNvGraphicFramePr>
          <p:nvPr>
            <p:extLst>
              <p:ext uri="{D42A27DB-BD31-4B8C-83A1-F6EECF244321}">
                <p14:modId xmlns:p14="http://schemas.microsoft.com/office/powerpoint/2010/main" val="506082337"/>
              </p:ext>
            </p:extLst>
          </p:nvPr>
        </p:nvGraphicFramePr>
        <p:xfrm>
          <a:off x="406400" y="3763825"/>
          <a:ext cx="5754370" cy="2095119"/>
        </p:xfrm>
        <a:graphic>
          <a:graphicData uri="http://schemas.openxmlformats.org/drawingml/2006/table">
            <a:tbl>
              <a:tblPr firstRow="1" firstCol="1" bandRow="1">
                <a:tableStyleId>{5C22544A-7EE6-4342-B048-85BDC9FD1C3A}</a:tableStyleId>
              </a:tblPr>
              <a:tblGrid>
                <a:gridCol w="1417320">
                  <a:extLst>
                    <a:ext uri="{9D8B030D-6E8A-4147-A177-3AD203B41FA5}">
                      <a16:colId xmlns:a16="http://schemas.microsoft.com/office/drawing/2014/main" val="1748178995"/>
                    </a:ext>
                  </a:extLst>
                </a:gridCol>
                <a:gridCol w="4337050">
                  <a:extLst>
                    <a:ext uri="{9D8B030D-6E8A-4147-A177-3AD203B41FA5}">
                      <a16:colId xmlns:a16="http://schemas.microsoft.com/office/drawing/2014/main" val="4217759531"/>
                    </a:ext>
                  </a:extLst>
                </a:gridCol>
              </a:tblGrid>
              <a:tr h="0">
                <a:tc>
                  <a:txBody>
                    <a:bodyPr/>
                    <a:lstStyle/>
                    <a:p>
                      <a:pPr>
                        <a:lnSpc>
                          <a:spcPct val="107000"/>
                        </a:lnSpc>
                        <a:spcAft>
                          <a:spcPts val="800"/>
                        </a:spcAft>
                        <a:tabLst>
                          <a:tab pos="1203960" algn="r"/>
                        </a:tabLst>
                      </a:pPr>
                      <a:r>
                        <a:rPr lang="de-DE" sz="1100">
                          <a:effectLst/>
                        </a:rPr>
                        <a:t>User Story-ID</a:t>
                      </a:r>
                      <a:endParaRPr lang="de-D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de-DE" sz="1100">
                          <a:effectLst/>
                        </a:rPr>
                        <a:t>9.2</a:t>
                      </a:r>
                      <a:endParaRPr lang="de-D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95130934"/>
                  </a:ext>
                </a:extLst>
              </a:tr>
              <a:tr h="0">
                <a:tc>
                  <a:txBody>
                    <a:bodyPr/>
                    <a:lstStyle/>
                    <a:p>
                      <a:pPr>
                        <a:lnSpc>
                          <a:spcPct val="107000"/>
                        </a:lnSpc>
                        <a:spcAft>
                          <a:spcPts val="800"/>
                        </a:spcAft>
                      </a:pPr>
                      <a:r>
                        <a:rPr lang="de-DE" sz="1100">
                          <a:effectLst/>
                        </a:rPr>
                        <a:t>User Story-Beschreibung</a:t>
                      </a:r>
                      <a:endParaRPr lang="de-D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de-DE" sz="1100">
                          <a:effectLst/>
                        </a:rPr>
                        <a:t>Als Restaurantbesitzer möchte ich, dass der Kunde an seinem Geburtstag automatisch einen Rabatt von 20% erhält.</a:t>
                      </a:r>
                      <a:endParaRPr lang="de-D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961876362"/>
                  </a:ext>
                </a:extLst>
              </a:tr>
              <a:tr h="0">
                <a:tc>
                  <a:txBody>
                    <a:bodyPr/>
                    <a:lstStyle/>
                    <a:p>
                      <a:pPr>
                        <a:lnSpc>
                          <a:spcPct val="107000"/>
                        </a:lnSpc>
                        <a:spcAft>
                          <a:spcPts val="800"/>
                        </a:spcAft>
                      </a:pPr>
                      <a:r>
                        <a:rPr lang="de-DE" sz="1100">
                          <a:effectLst/>
                        </a:rPr>
                        <a:t>Geschätzter Realisierungsaufwand</a:t>
                      </a:r>
                      <a:endParaRPr lang="de-D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de-DE" sz="1100">
                          <a:effectLst/>
                        </a:rPr>
                        <a:t>5 Std</a:t>
                      </a:r>
                      <a:endParaRPr lang="de-D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855149148"/>
                  </a:ext>
                </a:extLst>
              </a:tr>
              <a:tr h="0">
                <a:tc>
                  <a:txBody>
                    <a:bodyPr/>
                    <a:lstStyle/>
                    <a:p>
                      <a:pPr>
                        <a:lnSpc>
                          <a:spcPct val="107000"/>
                        </a:lnSpc>
                        <a:spcAft>
                          <a:spcPts val="800"/>
                        </a:spcAft>
                      </a:pPr>
                      <a:r>
                        <a:rPr lang="de-DE" sz="1100">
                          <a:effectLst/>
                        </a:rPr>
                        <a:t>Priorität</a:t>
                      </a:r>
                      <a:endParaRPr lang="de-D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de-DE" sz="1100">
                          <a:effectLst/>
                        </a:rPr>
                        <a:t>Niedrig</a:t>
                      </a:r>
                      <a:endParaRPr lang="de-D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49242427"/>
                  </a:ext>
                </a:extLst>
              </a:tr>
              <a:tr h="0">
                <a:tc>
                  <a:txBody>
                    <a:bodyPr/>
                    <a:lstStyle/>
                    <a:p>
                      <a:pPr>
                        <a:lnSpc>
                          <a:spcPct val="107000"/>
                        </a:lnSpc>
                        <a:spcAft>
                          <a:spcPts val="800"/>
                        </a:spcAft>
                      </a:pPr>
                      <a:r>
                        <a:rPr lang="de-DE" sz="1100">
                          <a:effectLst/>
                        </a:rPr>
                        <a:t>Autor</a:t>
                      </a:r>
                      <a:endParaRPr lang="de-D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de-DE" sz="1100">
                          <a:effectLst/>
                        </a:rPr>
                        <a:t>Leon Gashi</a:t>
                      </a:r>
                      <a:endParaRPr lang="de-D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869271337"/>
                  </a:ext>
                </a:extLst>
              </a:tr>
              <a:tr h="0">
                <a:tc>
                  <a:txBody>
                    <a:bodyPr/>
                    <a:lstStyle/>
                    <a:p>
                      <a:pPr>
                        <a:lnSpc>
                          <a:spcPct val="107000"/>
                        </a:lnSpc>
                        <a:spcAft>
                          <a:spcPts val="800"/>
                        </a:spcAft>
                      </a:pPr>
                      <a:r>
                        <a:rPr lang="de-DE" sz="1100">
                          <a:effectLst/>
                        </a:rPr>
                        <a:t>Abhängigkeiten zu anderen User Stories</a:t>
                      </a:r>
                      <a:endParaRPr lang="de-D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de-DE" sz="1100" dirty="0">
                          <a:effectLst/>
                        </a:rPr>
                        <a:t> </a:t>
                      </a:r>
                      <a:endParaRPr lang="de-DE"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108659488"/>
                  </a:ext>
                </a:extLst>
              </a:tr>
            </a:tbl>
          </a:graphicData>
        </a:graphic>
      </p:graphicFrame>
      <p:graphicFrame>
        <p:nvGraphicFramePr>
          <p:cNvPr id="4" name="Tabelle 3">
            <a:extLst>
              <a:ext uri="{FF2B5EF4-FFF2-40B4-BE49-F238E27FC236}">
                <a16:creationId xmlns:a16="http://schemas.microsoft.com/office/drawing/2014/main" id="{AEAD5927-4CA4-44A3-8741-9E3A10680E6B}"/>
              </a:ext>
            </a:extLst>
          </p:cNvPr>
          <p:cNvGraphicFramePr>
            <a:graphicFrameLocks noGrp="1"/>
          </p:cNvGraphicFramePr>
          <p:nvPr>
            <p:extLst>
              <p:ext uri="{D42A27DB-BD31-4B8C-83A1-F6EECF244321}">
                <p14:modId xmlns:p14="http://schemas.microsoft.com/office/powerpoint/2010/main" val="3535895425"/>
              </p:ext>
            </p:extLst>
          </p:nvPr>
        </p:nvGraphicFramePr>
        <p:xfrm>
          <a:off x="6340387" y="1151649"/>
          <a:ext cx="5754370" cy="2095119"/>
        </p:xfrm>
        <a:graphic>
          <a:graphicData uri="http://schemas.openxmlformats.org/drawingml/2006/table">
            <a:tbl>
              <a:tblPr firstRow="1" firstCol="1" bandRow="1">
                <a:tableStyleId>{5C22544A-7EE6-4342-B048-85BDC9FD1C3A}</a:tableStyleId>
              </a:tblPr>
              <a:tblGrid>
                <a:gridCol w="1417320">
                  <a:extLst>
                    <a:ext uri="{9D8B030D-6E8A-4147-A177-3AD203B41FA5}">
                      <a16:colId xmlns:a16="http://schemas.microsoft.com/office/drawing/2014/main" val="1599439490"/>
                    </a:ext>
                  </a:extLst>
                </a:gridCol>
                <a:gridCol w="4337050">
                  <a:extLst>
                    <a:ext uri="{9D8B030D-6E8A-4147-A177-3AD203B41FA5}">
                      <a16:colId xmlns:a16="http://schemas.microsoft.com/office/drawing/2014/main" val="2157968351"/>
                    </a:ext>
                  </a:extLst>
                </a:gridCol>
              </a:tblGrid>
              <a:tr h="0">
                <a:tc>
                  <a:txBody>
                    <a:bodyPr/>
                    <a:lstStyle/>
                    <a:p>
                      <a:pPr>
                        <a:lnSpc>
                          <a:spcPct val="107000"/>
                        </a:lnSpc>
                        <a:spcAft>
                          <a:spcPts val="800"/>
                        </a:spcAft>
                        <a:tabLst>
                          <a:tab pos="1203960" algn="r"/>
                        </a:tabLst>
                      </a:pPr>
                      <a:r>
                        <a:rPr lang="de-DE" sz="1100">
                          <a:effectLst/>
                        </a:rPr>
                        <a:t>User Story-ID</a:t>
                      </a:r>
                      <a:endParaRPr lang="de-D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de-DE" sz="1100">
                          <a:effectLst/>
                        </a:rPr>
                        <a:t>9.3</a:t>
                      </a:r>
                      <a:endParaRPr lang="de-D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990006323"/>
                  </a:ext>
                </a:extLst>
              </a:tr>
              <a:tr h="0">
                <a:tc>
                  <a:txBody>
                    <a:bodyPr/>
                    <a:lstStyle/>
                    <a:p>
                      <a:pPr>
                        <a:lnSpc>
                          <a:spcPct val="107000"/>
                        </a:lnSpc>
                        <a:spcAft>
                          <a:spcPts val="800"/>
                        </a:spcAft>
                      </a:pPr>
                      <a:r>
                        <a:rPr lang="de-DE" sz="1100">
                          <a:effectLst/>
                        </a:rPr>
                        <a:t>User Story-Beschreibung</a:t>
                      </a:r>
                      <a:endParaRPr lang="de-D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de-DE" sz="1100">
                          <a:effectLst/>
                        </a:rPr>
                        <a:t>Als Restaurantbesitzer möchte ich, dass die Rabattaktionen in der Übersicht aller Restaurants angezeigt werden können.</a:t>
                      </a:r>
                      <a:endParaRPr lang="de-D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659527964"/>
                  </a:ext>
                </a:extLst>
              </a:tr>
              <a:tr h="0">
                <a:tc>
                  <a:txBody>
                    <a:bodyPr/>
                    <a:lstStyle/>
                    <a:p>
                      <a:pPr>
                        <a:lnSpc>
                          <a:spcPct val="107000"/>
                        </a:lnSpc>
                        <a:spcAft>
                          <a:spcPts val="800"/>
                        </a:spcAft>
                      </a:pPr>
                      <a:r>
                        <a:rPr lang="de-DE" sz="1100">
                          <a:effectLst/>
                        </a:rPr>
                        <a:t>Geschätzter Realisierungsaufwand</a:t>
                      </a:r>
                      <a:endParaRPr lang="de-D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de-DE" sz="1100">
                          <a:effectLst/>
                        </a:rPr>
                        <a:t>5 Std</a:t>
                      </a:r>
                      <a:endParaRPr lang="de-D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638503423"/>
                  </a:ext>
                </a:extLst>
              </a:tr>
              <a:tr h="0">
                <a:tc>
                  <a:txBody>
                    <a:bodyPr/>
                    <a:lstStyle/>
                    <a:p>
                      <a:pPr>
                        <a:lnSpc>
                          <a:spcPct val="107000"/>
                        </a:lnSpc>
                        <a:spcAft>
                          <a:spcPts val="800"/>
                        </a:spcAft>
                      </a:pPr>
                      <a:r>
                        <a:rPr lang="de-DE" sz="1100">
                          <a:effectLst/>
                        </a:rPr>
                        <a:t>Priorität</a:t>
                      </a:r>
                      <a:endParaRPr lang="de-D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de-DE" sz="1100">
                          <a:effectLst/>
                        </a:rPr>
                        <a:t>Hoch</a:t>
                      </a:r>
                      <a:endParaRPr lang="de-D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694421211"/>
                  </a:ext>
                </a:extLst>
              </a:tr>
              <a:tr h="0">
                <a:tc>
                  <a:txBody>
                    <a:bodyPr/>
                    <a:lstStyle/>
                    <a:p>
                      <a:pPr>
                        <a:lnSpc>
                          <a:spcPct val="107000"/>
                        </a:lnSpc>
                        <a:spcAft>
                          <a:spcPts val="800"/>
                        </a:spcAft>
                      </a:pPr>
                      <a:r>
                        <a:rPr lang="de-DE" sz="1100">
                          <a:effectLst/>
                        </a:rPr>
                        <a:t>Autor</a:t>
                      </a:r>
                      <a:endParaRPr lang="de-D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de-DE" sz="1100">
                          <a:effectLst/>
                        </a:rPr>
                        <a:t>Leon Gashi</a:t>
                      </a:r>
                      <a:endParaRPr lang="de-D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204484108"/>
                  </a:ext>
                </a:extLst>
              </a:tr>
              <a:tr h="0">
                <a:tc>
                  <a:txBody>
                    <a:bodyPr/>
                    <a:lstStyle/>
                    <a:p>
                      <a:pPr>
                        <a:lnSpc>
                          <a:spcPct val="107000"/>
                        </a:lnSpc>
                        <a:spcAft>
                          <a:spcPts val="800"/>
                        </a:spcAft>
                      </a:pPr>
                      <a:r>
                        <a:rPr lang="de-DE" sz="1100">
                          <a:effectLst/>
                        </a:rPr>
                        <a:t>Abhängigkeiten zu anderen User Stories</a:t>
                      </a:r>
                      <a:endParaRPr lang="de-D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de-DE" sz="1100" dirty="0">
                          <a:effectLst/>
                        </a:rPr>
                        <a:t>9.1</a:t>
                      </a:r>
                      <a:endParaRPr lang="de-DE"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473646601"/>
                  </a:ext>
                </a:extLst>
              </a:tr>
            </a:tbl>
          </a:graphicData>
        </a:graphic>
      </p:graphicFrame>
      <p:graphicFrame>
        <p:nvGraphicFramePr>
          <p:cNvPr id="6" name="Tabelle 5">
            <a:extLst>
              <a:ext uri="{FF2B5EF4-FFF2-40B4-BE49-F238E27FC236}">
                <a16:creationId xmlns:a16="http://schemas.microsoft.com/office/drawing/2014/main" id="{5DEC499D-B58D-4A55-B4CE-7CD632AE2C3E}"/>
              </a:ext>
            </a:extLst>
          </p:cNvPr>
          <p:cNvGraphicFramePr>
            <a:graphicFrameLocks noGrp="1"/>
          </p:cNvGraphicFramePr>
          <p:nvPr>
            <p:extLst>
              <p:ext uri="{D42A27DB-BD31-4B8C-83A1-F6EECF244321}">
                <p14:modId xmlns:p14="http://schemas.microsoft.com/office/powerpoint/2010/main" val="6824941"/>
              </p:ext>
            </p:extLst>
          </p:nvPr>
        </p:nvGraphicFramePr>
        <p:xfrm>
          <a:off x="6340387" y="3763824"/>
          <a:ext cx="5754370" cy="2095119"/>
        </p:xfrm>
        <a:graphic>
          <a:graphicData uri="http://schemas.openxmlformats.org/drawingml/2006/table">
            <a:tbl>
              <a:tblPr firstRow="1" firstCol="1" bandRow="1">
                <a:tableStyleId>{5C22544A-7EE6-4342-B048-85BDC9FD1C3A}</a:tableStyleId>
              </a:tblPr>
              <a:tblGrid>
                <a:gridCol w="1417320">
                  <a:extLst>
                    <a:ext uri="{9D8B030D-6E8A-4147-A177-3AD203B41FA5}">
                      <a16:colId xmlns:a16="http://schemas.microsoft.com/office/drawing/2014/main" val="4147896746"/>
                    </a:ext>
                  </a:extLst>
                </a:gridCol>
                <a:gridCol w="4337050">
                  <a:extLst>
                    <a:ext uri="{9D8B030D-6E8A-4147-A177-3AD203B41FA5}">
                      <a16:colId xmlns:a16="http://schemas.microsoft.com/office/drawing/2014/main" val="1074467571"/>
                    </a:ext>
                  </a:extLst>
                </a:gridCol>
              </a:tblGrid>
              <a:tr h="0">
                <a:tc>
                  <a:txBody>
                    <a:bodyPr/>
                    <a:lstStyle/>
                    <a:p>
                      <a:pPr>
                        <a:lnSpc>
                          <a:spcPct val="107000"/>
                        </a:lnSpc>
                        <a:spcAft>
                          <a:spcPts val="800"/>
                        </a:spcAft>
                        <a:tabLst>
                          <a:tab pos="1203960" algn="r"/>
                        </a:tabLst>
                      </a:pPr>
                      <a:r>
                        <a:rPr lang="de-DE" sz="1100">
                          <a:effectLst/>
                        </a:rPr>
                        <a:t>User Story-ID</a:t>
                      </a:r>
                      <a:endParaRPr lang="de-D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de-DE" sz="1100">
                          <a:effectLst/>
                        </a:rPr>
                        <a:t>9.4</a:t>
                      </a:r>
                      <a:endParaRPr lang="de-D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423829077"/>
                  </a:ext>
                </a:extLst>
              </a:tr>
              <a:tr h="0">
                <a:tc>
                  <a:txBody>
                    <a:bodyPr/>
                    <a:lstStyle/>
                    <a:p>
                      <a:pPr>
                        <a:lnSpc>
                          <a:spcPct val="107000"/>
                        </a:lnSpc>
                        <a:spcAft>
                          <a:spcPts val="800"/>
                        </a:spcAft>
                      </a:pPr>
                      <a:r>
                        <a:rPr lang="de-DE" sz="1100">
                          <a:effectLst/>
                        </a:rPr>
                        <a:t>User Story-Beschreibung</a:t>
                      </a:r>
                      <a:endParaRPr lang="de-D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de-DE" sz="1100">
                          <a:effectLst/>
                        </a:rPr>
                        <a:t>Als Restaurantbesitzer möchte ich, dass der Kunde Mails von Rabattaktionen von seinen favorisierten Restaurants bekommt.</a:t>
                      </a:r>
                      <a:endParaRPr lang="de-D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7469859"/>
                  </a:ext>
                </a:extLst>
              </a:tr>
              <a:tr h="0">
                <a:tc>
                  <a:txBody>
                    <a:bodyPr/>
                    <a:lstStyle/>
                    <a:p>
                      <a:pPr>
                        <a:lnSpc>
                          <a:spcPct val="107000"/>
                        </a:lnSpc>
                        <a:spcAft>
                          <a:spcPts val="800"/>
                        </a:spcAft>
                      </a:pPr>
                      <a:r>
                        <a:rPr lang="de-DE" sz="1100">
                          <a:effectLst/>
                        </a:rPr>
                        <a:t>Geschätzter Realisierungsaufwand</a:t>
                      </a:r>
                      <a:endParaRPr lang="de-D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de-DE" sz="1100">
                          <a:effectLst/>
                        </a:rPr>
                        <a:t>5 Std</a:t>
                      </a:r>
                      <a:endParaRPr lang="de-D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384087308"/>
                  </a:ext>
                </a:extLst>
              </a:tr>
              <a:tr h="0">
                <a:tc>
                  <a:txBody>
                    <a:bodyPr/>
                    <a:lstStyle/>
                    <a:p>
                      <a:pPr>
                        <a:lnSpc>
                          <a:spcPct val="107000"/>
                        </a:lnSpc>
                        <a:spcAft>
                          <a:spcPts val="800"/>
                        </a:spcAft>
                      </a:pPr>
                      <a:r>
                        <a:rPr lang="de-DE" sz="1100">
                          <a:effectLst/>
                        </a:rPr>
                        <a:t>Priorität</a:t>
                      </a:r>
                      <a:endParaRPr lang="de-D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de-DE" sz="1100">
                          <a:effectLst/>
                        </a:rPr>
                        <a:t>Mittel</a:t>
                      </a:r>
                      <a:endParaRPr lang="de-D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104658067"/>
                  </a:ext>
                </a:extLst>
              </a:tr>
              <a:tr h="0">
                <a:tc>
                  <a:txBody>
                    <a:bodyPr/>
                    <a:lstStyle/>
                    <a:p>
                      <a:pPr>
                        <a:lnSpc>
                          <a:spcPct val="107000"/>
                        </a:lnSpc>
                        <a:spcAft>
                          <a:spcPts val="800"/>
                        </a:spcAft>
                      </a:pPr>
                      <a:r>
                        <a:rPr lang="de-DE" sz="1100">
                          <a:effectLst/>
                        </a:rPr>
                        <a:t>Autor</a:t>
                      </a:r>
                      <a:endParaRPr lang="de-D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de-DE" sz="1100">
                          <a:effectLst/>
                        </a:rPr>
                        <a:t>Leon Gashi</a:t>
                      </a:r>
                      <a:endParaRPr lang="de-D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41549118"/>
                  </a:ext>
                </a:extLst>
              </a:tr>
              <a:tr h="0">
                <a:tc>
                  <a:txBody>
                    <a:bodyPr/>
                    <a:lstStyle/>
                    <a:p>
                      <a:pPr>
                        <a:lnSpc>
                          <a:spcPct val="107000"/>
                        </a:lnSpc>
                        <a:spcAft>
                          <a:spcPts val="800"/>
                        </a:spcAft>
                      </a:pPr>
                      <a:r>
                        <a:rPr lang="de-DE" sz="1100">
                          <a:effectLst/>
                        </a:rPr>
                        <a:t>Abhängigkeiten zu anderen User Stories</a:t>
                      </a:r>
                      <a:endParaRPr lang="de-D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de-DE" sz="1100" dirty="0">
                          <a:effectLst/>
                        </a:rPr>
                        <a:t>9.1</a:t>
                      </a:r>
                      <a:endParaRPr lang="de-DE"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47001062"/>
                  </a:ext>
                </a:extLst>
              </a:tr>
            </a:tbl>
          </a:graphicData>
        </a:graphic>
      </p:graphicFrame>
      <p:sp>
        <p:nvSpPr>
          <p:cNvPr id="12" name="Textfeld 11">
            <a:extLst>
              <a:ext uri="{FF2B5EF4-FFF2-40B4-BE49-F238E27FC236}">
                <a16:creationId xmlns:a16="http://schemas.microsoft.com/office/drawing/2014/main" id="{013257FA-4D43-46B7-BB86-5BDE08895909}"/>
              </a:ext>
            </a:extLst>
          </p:cNvPr>
          <p:cNvSpPr txBox="1"/>
          <p:nvPr/>
        </p:nvSpPr>
        <p:spPr>
          <a:xfrm>
            <a:off x="404812" y="617972"/>
            <a:ext cx="2341957" cy="249684"/>
          </a:xfrm>
          <a:prstGeom prst="rect">
            <a:avLst/>
          </a:prstGeom>
          <a:noFill/>
        </p:spPr>
        <p:txBody>
          <a:bodyPr wrap="square">
            <a:spAutoFit/>
          </a:bodyPr>
          <a:lstStyle/>
          <a:p>
            <a:pPr>
              <a:lnSpc>
                <a:spcPct val="107000"/>
              </a:lnSpc>
              <a:spcAft>
                <a:spcPts val="800"/>
              </a:spcAft>
            </a:pPr>
            <a:r>
              <a:rPr lang="de-DE" sz="1000" dirty="0">
                <a:effectLst/>
                <a:latin typeface="Calibri" panose="020F0502020204030204" pitchFamily="34" charset="0"/>
                <a:ea typeface="Calibri" panose="020F0502020204030204" pitchFamily="34" charset="0"/>
                <a:cs typeface="Calibri" panose="020F0502020204030204" pitchFamily="34" charset="0"/>
              </a:rPr>
              <a:t>Leo</a:t>
            </a:r>
            <a:r>
              <a:rPr lang="de-DE" sz="1000" dirty="0">
                <a:latin typeface="Calibri" panose="020F0502020204030204" pitchFamily="34" charset="0"/>
                <a:ea typeface="Calibri" panose="020F0502020204030204" pitchFamily="34" charset="0"/>
                <a:cs typeface="Calibri" panose="020F0502020204030204" pitchFamily="34" charset="0"/>
              </a:rPr>
              <a:t>n</a:t>
            </a:r>
            <a:endParaRPr lang="de-DE" sz="10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0674959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el 1">
            <a:extLst>
              <a:ext uri="{FF2B5EF4-FFF2-40B4-BE49-F238E27FC236}">
                <a16:creationId xmlns:a16="http://schemas.microsoft.com/office/drawing/2014/main" id="{C3BA05D6-5513-4A6E-8015-A006AA1ADE23}"/>
              </a:ext>
            </a:extLst>
          </p:cNvPr>
          <p:cNvSpPr>
            <a:spLocks noGrp="1" noChangeArrowheads="1"/>
          </p:cNvSpPr>
          <p:nvPr>
            <p:ph type="title"/>
          </p:nvPr>
        </p:nvSpPr>
        <p:spPr>
          <a:xfrm>
            <a:off x="963613" y="4406900"/>
            <a:ext cx="10363200" cy="1362075"/>
          </a:xfrm>
        </p:spPr>
        <p:txBody>
          <a:bodyPr/>
          <a:lstStyle/>
          <a:p>
            <a:pPr eaLnBrk="1" hangingPunct="1"/>
            <a:r>
              <a:rPr lang="en-US" altLang="en-US" dirty="0" err="1">
                <a:latin typeface="Verdana" panose="020B0604030504040204" pitchFamily="34" charset="0"/>
                <a:cs typeface="Verdana" panose="020B0604030504040204" pitchFamily="34" charset="0"/>
              </a:rPr>
              <a:t>bMSCs</a:t>
            </a:r>
            <a:endParaRPr lang="en-US" altLang="en-US" dirty="0">
              <a:latin typeface="Verdana" panose="020B0604030504040204" pitchFamily="34" charset="0"/>
              <a:cs typeface="Verdana" panose="020B0604030504040204" pitchFamily="34" charset="0"/>
            </a:endParaRPr>
          </a:p>
        </p:txBody>
      </p:sp>
      <p:sp>
        <p:nvSpPr>
          <p:cNvPr id="28676" name="Foliennummernplatzhalter 6">
            <a:extLst>
              <a:ext uri="{FF2B5EF4-FFF2-40B4-BE49-F238E27FC236}">
                <a16:creationId xmlns:a16="http://schemas.microsoft.com/office/drawing/2014/main" id="{074C5679-F6CF-4483-8B8E-CF6295A5C33C}"/>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ct val="25000"/>
              </a:spcBef>
              <a:buClr>
                <a:srgbClr val="304090"/>
              </a:buClr>
              <a:buSzPct val="100000"/>
              <a:buFont typeface="Arial" panose="020B0604020202020204" pitchFamily="34" charset="0"/>
              <a:buChar char="•"/>
              <a:defRPr sz="2000">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1pPr>
            <a:lvl2pPr marL="37931725" indent="-37474525">
              <a:lnSpc>
                <a:spcPct val="90000"/>
              </a:lnSpc>
              <a:spcBef>
                <a:spcPct val="25000"/>
              </a:spcBef>
              <a:buClr>
                <a:srgbClr val="304090"/>
              </a:buClr>
              <a:buSzPct val="100000"/>
              <a:buFont typeface="Arial" panose="020B0604020202020204" pitchFamily="34" charset="0"/>
              <a:buChar char="•"/>
              <a:defRPr>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2pPr>
            <a:lvl3pPr marL="1079500" indent="-287338">
              <a:lnSpc>
                <a:spcPct val="90000"/>
              </a:lnSpc>
              <a:spcBef>
                <a:spcPct val="25000"/>
              </a:spcBef>
              <a:buClr>
                <a:srgbClr val="304090"/>
              </a:buClr>
              <a:buSzPct val="100000"/>
              <a:buFont typeface="Arial" panose="020B0604020202020204" pitchFamily="34" charset="0"/>
              <a:buChar char="•"/>
              <a:defRPr>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3pPr>
            <a:lvl4pPr marL="1439863" indent="-287338">
              <a:lnSpc>
                <a:spcPct val="90000"/>
              </a:lnSpc>
              <a:spcBef>
                <a:spcPct val="25000"/>
              </a:spcBef>
              <a:buClr>
                <a:srgbClr val="304090"/>
              </a:buClr>
              <a:buSzPct val="100000"/>
              <a:buFont typeface="Arial" panose="020B0604020202020204" pitchFamily="34" charset="0"/>
              <a:buChar char="•"/>
              <a:defRPr>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4pPr>
            <a:lvl5pPr marL="1798638" indent="-287338">
              <a:lnSpc>
                <a:spcPct val="90000"/>
              </a:lnSpc>
              <a:spcBef>
                <a:spcPct val="25000"/>
              </a:spcBef>
              <a:buClr>
                <a:srgbClr val="304090"/>
              </a:buClr>
              <a:buSzPct val="100000"/>
              <a:buFont typeface="Arial" panose="020B0604020202020204" pitchFamily="34" charset="0"/>
              <a:buChar char="•"/>
              <a:defRPr>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5pPr>
            <a:lvl6pPr marL="2255838" indent="-287338" eaLnBrk="0" fontAlgn="base" hangingPunct="0">
              <a:lnSpc>
                <a:spcPct val="90000"/>
              </a:lnSpc>
              <a:spcBef>
                <a:spcPct val="25000"/>
              </a:spcBef>
              <a:spcAft>
                <a:spcPct val="0"/>
              </a:spcAft>
              <a:buClr>
                <a:srgbClr val="304090"/>
              </a:buClr>
              <a:buSzPct val="100000"/>
              <a:buFont typeface="Arial" panose="020B0604020202020204" pitchFamily="34" charset="0"/>
              <a:buChar char="•"/>
              <a:defRPr>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6pPr>
            <a:lvl7pPr marL="2713038" indent="-287338" eaLnBrk="0" fontAlgn="base" hangingPunct="0">
              <a:lnSpc>
                <a:spcPct val="90000"/>
              </a:lnSpc>
              <a:spcBef>
                <a:spcPct val="25000"/>
              </a:spcBef>
              <a:spcAft>
                <a:spcPct val="0"/>
              </a:spcAft>
              <a:buClr>
                <a:srgbClr val="304090"/>
              </a:buClr>
              <a:buSzPct val="100000"/>
              <a:buFont typeface="Arial" panose="020B0604020202020204" pitchFamily="34" charset="0"/>
              <a:buChar char="•"/>
              <a:defRPr>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7pPr>
            <a:lvl8pPr marL="3170238" indent="-287338" eaLnBrk="0" fontAlgn="base" hangingPunct="0">
              <a:lnSpc>
                <a:spcPct val="90000"/>
              </a:lnSpc>
              <a:spcBef>
                <a:spcPct val="25000"/>
              </a:spcBef>
              <a:spcAft>
                <a:spcPct val="0"/>
              </a:spcAft>
              <a:buClr>
                <a:srgbClr val="304090"/>
              </a:buClr>
              <a:buSzPct val="100000"/>
              <a:buFont typeface="Arial" panose="020B0604020202020204" pitchFamily="34" charset="0"/>
              <a:buChar char="•"/>
              <a:defRPr>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8pPr>
            <a:lvl9pPr marL="3627438" indent="-287338" eaLnBrk="0" fontAlgn="base" hangingPunct="0">
              <a:lnSpc>
                <a:spcPct val="90000"/>
              </a:lnSpc>
              <a:spcBef>
                <a:spcPct val="25000"/>
              </a:spcBef>
              <a:spcAft>
                <a:spcPct val="0"/>
              </a:spcAft>
              <a:buClr>
                <a:srgbClr val="304090"/>
              </a:buClr>
              <a:buSzPct val="100000"/>
              <a:buFont typeface="Arial" panose="020B0604020202020204" pitchFamily="34" charset="0"/>
              <a:buChar char="•"/>
              <a:defRPr>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9pPr>
          </a:lstStyle>
          <a:p>
            <a:pPr>
              <a:spcBef>
                <a:spcPct val="50000"/>
              </a:spcBef>
              <a:buClr>
                <a:schemeClr val="tx2"/>
              </a:buClr>
              <a:buSzPct val="75000"/>
              <a:buFont typeface="Wingdings" panose="05000000000000000000" pitchFamily="2" charset="2"/>
              <a:buNone/>
            </a:pPr>
            <a:fld id="{3753B3A1-861B-4E08-974F-CE2052DD2263}" type="slidenum">
              <a:rPr lang="de-DE" altLang="en-US" sz="1200" smtClean="0"/>
              <a:pPr>
                <a:spcBef>
                  <a:spcPct val="50000"/>
                </a:spcBef>
                <a:buClr>
                  <a:schemeClr val="tx2"/>
                </a:buClr>
                <a:buSzPct val="75000"/>
                <a:buFont typeface="Wingdings" panose="05000000000000000000" pitchFamily="2" charset="2"/>
                <a:buNone/>
              </a:pPr>
              <a:t>7</a:t>
            </a:fld>
            <a:endParaRPr lang="de-DE" altLang="en-US" sz="1200"/>
          </a:p>
        </p:txBody>
      </p:sp>
      <p:sp>
        <p:nvSpPr>
          <p:cNvPr id="6" name="Textplatzhalter 2">
            <a:extLst>
              <a:ext uri="{FF2B5EF4-FFF2-40B4-BE49-F238E27FC236}">
                <a16:creationId xmlns:a16="http://schemas.microsoft.com/office/drawing/2014/main" id="{0B5C8680-2C09-49D7-A216-95DCF06845A5}"/>
              </a:ext>
            </a:extLst>
          </p:cNvPr>
          <p:cNvSpPr>
            <a:spLocks noGrp="1" noChangeArrowheads="1"/>
          </p:cNvSpPr>
          <p:nvPr>
            <p:ph type="body" idx="1"/>
          </p:nvPr>
        </p:nvSpPr>
        <p:spPr>
          <a:xfrm>
            <a:off x="963613" y="2906712"/>
            <a:ext cx="7772400" cy="1500188"/>
          </a:xfrm>
        </p:spPr>
        <p:txBody>
          <a:bodyPr/>
          <a:lstStyle/>
          <a:p>
            <a:pPr eaLnBrk="1" hangingPunct="1"/>
            <a:r>
              <a:rPr lang="en-US" altLang="en-US" dirty="0" err="1">
                <a:latin typeface="Verdana" panose="020B0604030504040204" pitchFamily="34" charset="0"/>
                <a:cs typeface="Verdana" panose="020B0604030504040204" pitchFamily="34" charset="0"/>
              </a:rPr>
              <a:t>Kapitel</a:t>
            </a:r>
            <a:r>
              <a:rPr lang="en-US" altLang="en-US" dirty="0">
                <a:latin typeface="Verdana" panose="020B0604030504040204" pitchFamily="34" charset="0"/>
                <a:cs typeface="Verdana" panose="020B0604030504040204" pitchFamily="34" charset="0"/>
              </a:rPr>
              <a:t> 1.2:</a:t>
            </a:r>
          </a:p>
        </p:txBody>
      </p:sp>
    </p:spTree>
    <p:extLst>
      <p:ext uri="{BB962C8B-B14F-4D97-AF65-F5344CB8AC3E}">
        <p14:creationId xmlns:p14="http://schemas.microsoft.com/office/powerpoint/2010/main" val="28694763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el 1">
            <a:extLst>
              <a:ext uri="{FF2B5EF4-FFF2-40B4-BE49-F238E27FC236}">
                <a16:creationId xmlns:a16="http://schemas.microsoft.com/office/drawing/2014/main" id="{B01E34E2-A537-4D8B-A53A-42F71DC73CA9}"/>
              </a:ext>
            </a:extLst>
          </p:cNvPr>
          <p:cNvSpPr>
            <a:spLocks noGrp="1" noChangeArrowheads="1"/>
          </p:cNvSpPr>
          <p:nvPr>
            <p:ph type="title"/>
          </p:nvPr>
        </p:nvSpPr>
        <p:spPr>
          <a:xfrm>
            <a:off x="220962" y="246441"/>
            <a:ext cx="8532812" cy="528637"/>
          </a:xfrm>
        </p:spPr>
        <p:txBody>
          <a:bodyPr/>
          <a:lstStyle/>
          <a:p>
            <a:pPr eaLnBrk="1" hangingPunct="1"/>
            <a:r>
              <a:rPr lang="en-US" altLang="en-US" dirty="0">
                <a:latin typeface="Verdana" panose="020B0604030504040204" pitchFamily="34" charset="0"/>
                <a:cs typeface="Verdana" panose="020B0604030504040204" pitchFamily="34" charset="0"/>
              </a:rPr>
              <a:t>1.2.1 </a:t>
            </a:r>
            <a:r>
              <a:rPr lang="en-US" altLang="en-US" dirty="0" err="1">
                <a:latin typeface="Verdana" panose="020B0604030504040204" pitchFamily="34" charset="0"/>
                <a:cs typeface="Verdana" panose="020B0604030504040204" pitchFamily="34" charset="0"/>
              </a:rPr>
              <a:t>bMSC</a:t>
            </a:r>
            <a:r>
              <a:rPr lang="en-US" altLang="en-US" dirty="0">
                <a:latin typeface="Verdana" panose="020B0604030504040204" pitchFamily="34" charset="0"/>
                <a:cs typeface="Verdana" panose="020B0604030504040204" pitchFamily="34" charset="0"/>
              </a:rPr>
              <a:t> – </a:t>
            </a:r>
            <a:r>
              <a:rPr lang="en-US" altLang="en-US" dirty="0" err="1">
                <a:latin typeface="Verdana" panose="020B0604030504040204" pitchFamily="34" charset="0"/>
                <a:cs typeface="Verdana" panose="020B0604030504040204" pitchFamily="34" charset="0"/>
              </a:rPr>
              <a:t>Statistik</a:t>
            </a:r>
            <a:endParaRPr lang="en-US" altLang="en-US" dirty="0">
              <a:latin typeface="Verdana" panose="020B0604030504040204" pitchFamily="34" charset="0"/>
              <a:cs typeface="Verdana" panose="020B0604030504040204" pitchFamily="34" charset="0"/>
            </a:endParaRPr>
          </a:p>
        </p:txBody>
      </p:sp>
      <p:sp>
        <p:nvSpPr>
          <p:cNvPr id="34819" name="Foliennummernplatzhalter 10">
            <a:extLst>
              <a:ext uri="{FF2B5EF4-FFF2-40B4-BE49-F238E27FC236}">
                <a16:creationId xmlns:a16="http://schemas.microsoft.com/office/drawing/2014/main" id="{4C3A93B2-ED9E-4CA1-8B6E-3CE258FD23C5}"/>
              </a:ext>
            </a:extLst>
          </p:cNvPr>
          <p:cNvSpPr>
            <a:spLocks noGrp="1"/>
          </p:cNvSpPr>
          <p:nvPr>
            <p:ph type="sldNum" sz="quarter" idx="1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ct val="25000"/>
              </a:spcBef>
              <a:buClr>
                <a:srgbClr val="304090"/>
              </a:buClr>
              <a:buSzPct val="100000"/>
              <a:buFont typeface="Arial" panose="020B0604020202020204" pitchFamily="34" charset="0"/>
              <a:buChar char="•"/>
              <a:defRPr sz="2000">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1pPr>
            <a:lvl2pPr marL="37931725" indent="-37474525">
              <a:lnSpc>
                <a:spcPct val="90000"/>
              </a:lnSpc>
              <a:spcBef>
                <a:spcPct val="25000"/>
              </a:spcBef>
              <a:buClr>
                <a:srgbClr val="304090"/>
              </a:buClr>
              <a:buSzPct val="100000"/>
              <a:buFont typeface="Arial" panose="020B0604020202020204" pitchFamily="34" charset="0"/>
              <a:buChar char="•"/>
              <a:defRPr>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2pPr>
            <a:lvl3pPr marL="1079500" indent="-287338">
              <a:lnSpc>
                <a:spcPct val="90000"/>
              </a:lnSpc>
              <a:spcBef>
                <a:spcPct val="25000"/>
              </a:spcBef>
              <a:buClr>
                <a:srgbClr val="304090"/>
              </a:buClr>
              <a:buSzPct val="100000"/>
              <a:buFont typeface="Arial" panose="020B0604020202020204" pitchFamily="34" charset="0"/>
              <a:buChar char="•"/>
              <a:defRPr>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3pPr>
            <a:lvl4pPr marL="1439863" indent="-287338">
              <a:lnSpc>
                <a:spcPct val="90000"/>
              </a:lnSpc>
              <a:spcBef>
                <a:spcPct val="25000"/>
              </a:spcBef>
              <a:buClr>
                <a:srgbClr val="304090"/>
              </a:buClr>
              <a:buSzPct val="100000"/>
              <a:buFont typeface="Arial" panose="020B0604020202020204" pitchFamily="34" charset="0"/>
              <a:buChar char="•"/>
              <a:defRPr>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4pPr>
            <a:lvl5pPr marL="1798638" indent="-287338">
              <a:lnSpc>
                <a:spcPct val="90000"/>
              </a:lnSpc>
              <a:spcBef>
                <a:spcPct val="25000"/>
              </a:spcBef>
              <a:buClr>
                <a:srgbClr val="304090"/>
              </a:buClr>
              <a:buSzPct val="100000"/>
              <a:buFont typeface="Arial" panose="020B0604020202020204" pitchFamily="34" charset="0"/>
              <a:buChar char="•"/>
              <a:defRPr>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5pPr>
            <a:lvl6pPr marL="2255838" indent="-287338" eaLnBrk="0" fontAlgn="base" hangingPunct="0">
              <a:lnSpc>
                <a:spcPct val="90000"/>
              </a:lnSpc>
              <a:spcBef>
                <a:spcPct val="25000"/>
              </a:spcBef>
              <a:spcAft>
                <a:spcPct val="0"/>
              </a:spcAft>
              <a:buClr>
                <a:srgbClr val="304090"/>
              </a:buClr>
              <a:buSzPct val="100000"/>
              <a:buFont typeface="Arial" panose="020B0604020202020204" pitchFamily="34" charset="0"/>
              <a:buChar char="•"/>
              <a:defRPr>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6pPr>
            <a:lvl7pPr marL="2713038" indent="-287338" eaLnBrk="0" fontAlgn="base" hangingPunct="0">
              <a:lnSpc>
                <a:spcPct val="90000"/>
              </a:lnSpc>
              <a:spcBef>
                <a:spcPct val="25000"/>
              </a:spcBef>
              <a:spcAft>
                <a:spcPct val="0"/>
              </a:spcAft>
              <a:buClr>
                <a:srgbClr val="304090"/>
              </a:buClr>
              <a:buSzPct val="100000"/>
              <a:buFont typeface="Arial" panose="020B0604020202020204" pitchFamily="34" charset="0"/>
              <a:buChar char="•"/>
              <a:defRPr>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7pPr>
            <a:lvl8pPr marL="3170238" indent="-287338" eaLnBrk="0" fontAlgn="base" hangingPunct="0">
              <a:lnSpc>
                <a:spcPct val="90000"/>
              </a:lnSpc>
              <a:spcBef>
                <a:spcPct val="25000"/>
              </a:spcBef>
              <a:spcAft>
                <a:spcPct val="0"/>
              </a:spcAft>
              <a:buClr>
                <a:srgbClr val="304090"/>
              </a:buClr>
              <a:buSzPct val="100000"/>
              <a:buFont typeface="Arial" panose="020B0604020202020204" pitchFamily="34" charset="0"/>
              <a:buChar char="•"/>
              <a:defRPr>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8pPr>
            <a:lvl9pPr marL="3627438" indent="-287338" eaLnBrk="0" fontAlgn="base" hangingPunct="0">
              <a:lnSpc>
                <a:spcPct val="90000"/>
              </a:lnSpc>
              <a:spcBef>
                <a:spcPct val="25000"/>
              </a:spcBef>
              <a:spcAft>
                <a:spcPct val="0"/>
              </a:spcAft>
              <a:buClr>
                <a:srgbClr val="304090"/>
              </a:buClr>
              <a:buSzPct val="100000"/>
              <a:buFont typeface="Arial" panose="020B0604020202020204" pitchFamily="34" charset="0"/>
              <a:buChar char="•"/>
              <a:defRPr>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9pPr>
          </a:lstStyle>
          <a:p>
            <a:pPr>
              <a:spcBef>
                <a:spcPct val="50000"/>
              </a:spcBef>
              <a:buClr>
                <a:schemeClr val="tx2"/>
              </a:buClr>
              <a:buSzPct val="75000"/>
              <a:buFont typeface="Wingdings" panose="05000000000000000000" pitchFamily="2" charset="2"/>
              <a:buNone/>
            </a:pPr>
            <a:fld id="{37716EE3-E75F-4E89-88F8-A402BF608D65}" type="slidenum">
              <a:rPr lang="de-DE" altLang="en-US" sz="1200" smtClean="0"/>
              <a:pPr>
                <a:spcBef>
                  <a:spcPct val="50000"/>
                </a:spcBef>
                <a:buClr>
                  <a:schemeClr val="tx2"/>
                </a:buClr>
                <a:buSzPct val="75000"/>
                <a:buFont typeface="Wingdings" panose="05000000000000000000" pitchFamily="2" charset="2"/>
                <a:buNone/>
              </a:pPr>
              <a:t>8</a:t>
            </a:fld>
            <a:endParaRPr lang="de-DE" altLang="en-US" sz="1200"/>
          </a:p>
        </p:txBody>
      </p:sp>
      <p:pic>
        <p:nvPicPr>
          <p:cNvPr id="6" name="Grafik 5">
            <a:extLst>
              <a:ext uri="{FF2B5EF4-FFF2-40B4-BE49-F238E27FC236}">
                <a16:creationId xmlns:a16="http://schemas.microsoft.com/office/drawing/2014/main" id="{89EF4896-450F-4902-A6F7-B7DB1D8E158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390290" y="974441"/>
            <a:ext cx="5480981" cy="4909117"/>
          </a:xfrm>
          <a:prstGeom prst="rect">
            <a:avLst/>
          </a:prstGeom>
          <a:noFill/>
          <a:ln>
            <a:noFill/>
          </a:ln>
        </p:spPr>
      </p:pic>
      <p:sp>
        <p:nvSpPr>
          <p:cNvPr id="8" name="Textfeld 7">
            <a:extLst>
              <a:ext uri="{FF2B5EF4-FFF2-40B4-BE49-F238E27FC236}">
                <a16:creationId xmlns:a16="http://schemas.microsoft.com/office/drawing/2014/main" id="{23391688-46D3-41F4-ACEE-43E9287A50C5}"/>
              </a:ext>
            </a:extLst>
          </p:cNvPr>
          <p:cNvSpPr txBox="1"/>
          <p:nvPr/>
        </p:nvSpPr>
        <p:spPr>
          <a:xfrm>
            <a:off x="220962" y="974441"/>
            <a:ext cx="6096000" cy="3700244"/>
          </a:xfrm>
          <a:prstGeom prst="rect">
            <a:avLst/>
          </a:prstGeom>
          <a:noFill/>
        </p:spPr>
        <p:txBody>
          <a:bodyPr wrap="square">
            <a:spAutoFit/>
          </a:bodyPr>
          <a:lstStyle/>
          <a:p>
            <a:pPr>
              <a:lnSpc>
                <a:spcPct val="107000"/>
              </a:lnSpc>
              <a:spcAft>
                <a:spcPts val="800"/>
              </a:spcAft>
            </a:pPr>
            <a:r>
              <a:rPr lang="de-DE" sz="2000" b="1"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Hauptszenario</a:t>
            </a:r>
            <a:r>
              <a:rPr lang="de-DE" sz="2000" dirty="0">
                <a:effectLst/>
                <a:latin typeface="Calibri" panose="020F0502020204030204" pitchFamily="34" charset="0"/>
                <a:ea typeface="Calibri" panose="020F0502020204030204" pitchFamily="34" charset="0"/>
                <a:cs typeface="Times New Roman" panose="02020603050405020304" pitchFamily="18" charset="0"/>
              </a:rPr>
              <a:t> Der Restaurantbesitzer will die Statistik zu seinem Restaurant einsehen. Das System fordert den Restaurantbesitzer auf seine Auswahl zu treffen. Dabei kann der Restaurantbesitzer zwischen den Entwicklungen der Restaurantbewertungen und der Statistik zum besten Gericht entscheiden. Nach der Auswahl zeigt das System dem Restaurantbesitzer entweder die Veränderungen der Bewertungen über einen Zeitraum grafisch und textuell an oder die Statistik zu dem am meisten verkauften Gericht in einem bestimmten Zeitraum grafisch und textuell an.</a:t>
            </a:r>
          </a:p>
        </p:txBody>
      </p:sp>
      <p:sp>
        <p:nvSpPr>
          <p:cNvPr id="7" name="Textfeld 6">
            <a:extLst>
              <a:ext uri="{FF2B5EF4-FFF2-40B4-BE49-F238E27FC236}">
                <a16:creationId xmlns:a16="http://schemas.microsoft.com/office/drawing/2014/main" id="{5BC368D7-21CF-4F1E-AF66-27D4DDBE4998}"/>
              </a:ext>
            </a:extLst>
          </p:cNvPr>
          <p:cNvSpPr txBox="1"/>
          <p:nvPr/>
        </p:nvSpPr>
        <p:spPr>
          <a:xfrm>
            <a:off x="220962" y="625076"/>
            <a:ext cx="2341957" cy="249684"/>
          </a:xfrm>
          <a:prstGeom prst="rect">
            <a:avLst/>
          </a:prstGeom>
          <a:noFill/>
        </p:spPr>
        <p:txBody>
          <a:bodyPr wrap="square">
            <a:spAutoFit/>
          </a:bodyPr>
          <a:lstStyle/>
          <a:p>
            <a:pPr>
              <a:lnSpc>
                <a:spcPct val="107000"/>
              </a:lnSpc>
              <a:spcAft>
                <a:spcPts val="800"/>
              </a:spcAft>
            </a:pPr>
            <a:r>
              <a:rPr lang="de-DE" sz="1000" dirty="0">
                <a:effectLst/>
                <a:latin typeface="Calibri" panose="020F0502020204030204" pitchFamily="34" charset="0"/>
                <a:ea typeface="Calibri" panose="020F0502020204030204" pitchFamily="34" charset="0"/>
                <a:cs typeface="Calibri" panose="020F0502020204030204" pitchFamily="34" charset="0"/>
              </a:rPr>
              <a:t>Dursun</a:t>
            </a:r>
            <a:endParaRPr lang="de-DE" sz="1000" dirty="0">
              <a:effectLst/>
              <a:latin typeface="Calibri" panose="020F0502020204030204" pitchFamily="34" charset="0"/>
              <a:ea typeface="Calibri" panose="020F0502020204030204" pitchFamily="34" charset="0"/>
              <a:cs typeface="Times New Roman" panose="02020603050405020304" pitchFamily="18"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el 1">
            <a:extLst>
              <a:ext uri="{FF2B5EF4-FFF2-40B4-BE49-F238E27FC236}">
                <a16:creationId xmlns:a16="http://schemas.microsoft.com/office/drawing/2014/main" id="{B01E34E2-A537-4D8B-A53A-42F71DC73CA9}"/>
              </a:ext>
            </a:extLst>
          </p:cNvPr>
          <p:cNvSpPr>
            <a:spLocks noGrp="1" noChangeArrowheads="1"/>
          </p:cNvSpPr>
          <p:nvPr>
            <p:ph type="title"/>
          </p:nvPr>
        </p:nvSpPr>
        <p:spPr>
          <a:xfrm>
            <a:off x="220962" y="246441"/>
            <a:ext cx="8532812" cy="528637"/>
          </a:xfrm>
        </p:spPr>
        <p:txBody>
          <a:bodyPr/>
          <a:lstStyle/>
          <a:p>
            <a:pPr eaLnBrk="1" hangingPunct="1"/>
            <a:r>
              <a:rPr lang="en-US" altLang="en-US" dirty="0">
                <a:latin typeface="Verdana" panose="020B0604030504040204" pitchFamily="34" charset="0"/>
                <a:cs typeface="Verdana" panose="020B0604030504040204" pitchFamily="34" charset="0"/>
              </a:rPr>
              <a:t>1.2.2 </a:t>
            </a:r>
            <a:r>
              <a:rPr lang="en-US" altLang="en-US" dirty="0" err="1">
                <a:latin typeface="Verdana" panose="020B0604030504040204" pitchFamily="34" charset="0"/>
                <a:cs typeface="Verdana" panose="020B0604030504040204" pitchFamily="34" charset="0"/>
              </a:rPr>
              <a:t>bMSC</a:t>
            </a:r>
            <a:r>
              <a:rPr lang="en-US" altLang="en-US" dirty="0">
                <a:latin typeface="Verdana" panose="020B0604030504040204" pitchFamily="34" charset="0"/>
                <a:cs typeface="Verdana" panose="020B0604030504040204" pitchFamily="34" charset="0"/>
              </a:rPr>
              <a:t> – </a:t>
            </a:r>
            <a:r>
              <a:rPr lang="en-US" altLang="en-US" dirty="0" err="1">
                <a:latin typeface="Verdana" panose="020B0604030504040204" pitchFamily="34" charset="0"/>
                <a:cs typeface="Verdana" panose="020B0604030504040204" pitchFamily="34" charset="0"/>
              </a:rPr>
              <a:t>Aktionen</a:t>
            </a:r>
            <a:endParaRPr lang="en-US" altLang="en-US" dirty="0">
              <a:latin typeface="Verdana" panose="020B0604030504040204" pitchFamily="34" charset="0"/>
              <a:cs typeface="Verdana" panose="020B0604030504040204" pitchFamily="34" charset="0"/>
            </a:endParaRPr>
          </a:p>
        </p:txBody>
      </p:sp>
      <p:sp>
        <p:nvSpPr>
          <p:cNvPr id="34819" name="Foliennummernplatzhalter 10">
            <a:extLst>
              <a:ext uri="{FF2B5EF4-FFF2-40B4-BE49-F238E27FC236}">
                <a16:creationId xmlns:a16="http://schemas.microsoft.com/office/drawing/2014/main" id="{4C3A93B2-ED9E-4CA1-8B6E-3CE258FD23C5}"/>
              </a:ext>
            </a:extLst>
          </p:cNvPr>
          <p:cNvSpPr>
            <a:spLocks noGrp="1"/>
          </p:cNvSpPr>
          <p:nvPr>
            <p:ph type="sldNum" sz="quarter" idx="1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ct val="25000"/>
              </a:spcBef>
              <a:buClr>
                <a:srgbClr val="304090"/>
              </a:buClr>
              <a:buSzPct val="100000"/>
              <a:buFont typeface="Arial" panose="020B0604020202020204" pitchFamily="34" charset="0"/>
              <a:buChar char="•"/>
              <a:defRPr sz="2000">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1pPr>
            <a:lvl2pPr marL="37931725" indent="-37474525">
              <a:lnSpc>
                <a:spcPct val="90000"/>
              </a:lnSpc>
              <a:spcBef>
                <a:spcPct val="25000"/>
              </a:spcBef>
              <a:buClr>
                <a:srgbClr val="304090"/>
              </a:buClr>
              <a:buSzPct val="100000"/>
              <a:buFont typeface="Arial" panose="020B0604020202020204" pitchFamily="34" charset="0"/>
              <a:buChar char="•"/>
              <a:defRPr>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2pPr>
            <a:lvl3pPr marL="1079500" indent="-287338">
              <a:lnSpc>
                <a:spcPct val="90000"/>
              </a:lnSpc>
              <a:spcBef>
                <a:spcPct val="25000"/>
              </a:spcBef>
              <a:buClr>
                <a:srgbClr val="304090"/>
              </a:buClr>
              <a:buSzPct val="100000"/>
              <a:buFont typeface="Arial" panose="020B0604020202020204" pitchFamily="34" charset="0"/>
              <a:buChar char="•"/>
              <a:defRPr>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3pPr>
            <a:lvl4pPr marL="1439863" indent="-287338">
              <a:lnSpc>
                <a:spcPct val="90000"/>
              </a:lnSpc>
              <a:spcBef>
                <a:spcPct val="25000"/>
              </a:spcBef>
              <a:buClr>
                <a:srgbClr val="304090"/>
              </a:buClr>
              <a:buSzPct val="100000"/>
              <a:buFont typeface="Arial" panose="020B0604020202020204" pitchFamily="34" charset="0"/>
              <a:buChar char="•"/>
              <a:defRPr>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4pPr>
            <a:lvl5pPr marL="1798638" indent="-287338">
              <a:lnSpc>
                <a:spcPct val="90000"/>
              </a:lnSpc>
              <a:spcBef>
                <a:spcPct val="25000"/>
              </a:spcBef>
              <a:buClr>
                <a:srgbClr val="304090"/>
              </a:buClr>
              <a:buSzPct val="100000"/>
              <a:buFont typeface="Arial" panose="020B0604020202020204" pitchFamily="34" charset="0"/>
              <a:buChar char="•"/>
              <a:defRPr>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5pPr>
            <a:lvl6pPr marL="2255838" indent="-287338" eaLnBrk="0" fontAlgn="base" hangingPunct="0">
              <a:lnSpc>
                <a:spcPct val="90000"/>
              </a:lnSpc>
              <a:spcBef>
                <a:spcPct val="25000"/>
              </a:spcBef>
              <a:spcAft>
                <a:spcPct val="0"/>
              </a:spcAft>
              <a:buClr>
                <a:srgbClr val="304090"/>
              </a:buClr>
              <a:buSzPct val="100000"/>
              <a:buFont typeface="Arial" panose="020B0604020202020204" pitchFamily="34" charset="0"/>
              <a:buChar char="•"/>
              <a:defRPr>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6pPr>
            <a:lvl7pPr marL="2713038" indent="-287338" eaLnBrk="0" fontAlgn="base" hangingPunct="0">
              <a:lnSpc>
                <a:spcPct val="90000"/>
              </a:lnSpc>
              <a:spcBef>
                <a:spcPct val="25000"/>
              </a:spcBef>
              <a:spcAft>
                <a:spcPct val="0"/>
              </a:spcAft>
              <a:buClr>
                <a:srgbClr val="304090"/>
              </a:buClr>
              <a:buSzPct val="100000"/>
              <a:buFont typeface="Arial" panose="020B0604020202020204" pitchFamily="34" charset="0"/>
              <a:buChar char="•"/>
              <a:defRPr>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7pPr>
            <a:lvl8pPr marL="3170238" indent="-287338" eaLnBrk="0" fontAlgn="base" hangingPunct="0">
              <a:lnSpc>
                <a:spcPct val="90000"/>
              </a:lnSpc>
              <a:spcBef>
                <a:spcPct val="25000"/>
              </a:spcBef>
              <a:spcAft>
                <a:spcPct val="0"/>
              </a:spcAft>
              <a:buClr>
                <a:srgbClr val="304090"/>
              </a:buClr>
              <a:buSzPct val="100000"/>
              <a:buFont typeface="Arial" panose="020B0604020202020204" pitchFamily="34" charset="0"/>
              <a:buChar char="•"/>
              <a:defRPr>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8pPr>
            <a:lvl9pPr marL="3627438" indent="-287338" eaLnBrk="0" fontAlgn="base" hangingPunct="0">
              <a:lnSpc>
                <a:spcPct val="90000"/>
              </a:lnSpc>
              <a:spcBef>
                <a:spcPct val="25000"/>
              </a:spcBef>
              <a:spcAft>
                <a:spcPct val="0"/>
              </a:spcAft>
              <a:buClr>
                <a:srgbClr val="304090"/>
              </a:buClr>
              <a:buSzPct val="100000"/>
              <a:buFont typeface="Arial" panose="020B0604020202020204" pitchFamily="34" charset="0"/>
              <a:buChar char="•"/>
              <a:defRPr>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9pPr>
          </a:lstStyle>
          <a:p>
            <a:pPr>
              <a:spcBef>
                <a:spcPct val="50000"/>
              </a:spcBef>
              <a:buClr>
                <a:schemeClr val="tx2"/>
              </a:buClr>
              <a:buSzPct val="75000"/>
              <a:buFont typeface="Wingdings" panose="05000000000000000000" pitchFamily="2" charset="2"/>
              <a:buNone/>
            </a:pPr>
            <a:fld id="{37716EE3-E75F-4E89-88F8-A402BF608D65}" type="slidenum">
              <a:rPr lang="de-DE" altLang="en-US" sz="1200" smtClean="0"/>
              <a:pPr>
                <a:spcBef>
                  <a:spcPct val="50000"/>
                </a:spcBef>
                <a:buClr>
                  <a:schemeClr val="tx2"/>
                </a:buClr>
                <a:buSzPct val="75000"/>
                <a:buFont typeface="Wingdings" panose="05000000000000000000" pitchFamily="2" charset="2"/>
                <a:buNone/>
              </a:pPr>
              <a:t>9</a:t>
            </a:fld>
            <a:endParaRPr lang="de-DE" altLang="en-US" sz="1200"/>
          </a:p>
        </p:txBody>
      </p:sp>
      <p:pic>
        <p:nvPicPr>
          <p:cNvPr id="7" name="Grafik 6">
            <a:extLst>
              <a:ext uri="{FF2B5EF4-FFF2-40B4-BE49-F238E27FC236}">
                <a16:creationId xmlns:a16="http://schemas.microsoft.com/office/drawing/2014/main" id="{AF1AE47A-B6F9-482A-8A23-9CAAB1CEDB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79850" y="836148"/>
            <a:ext cx="5691188" cy="4985542"/>
          </a:xfrm>
          <a:prstGeom prst="rect">
            <a:avLst/>
          </a:prstGeom>
        </p:spPr>
      </p:pic>
      <p:sp>
        <p:nvSpPr>
          <p:cNvPr id="9" name="Textfeld 8">
            <a:extLst>
              <a:ext uri="{FF2B5EF4-FFF2-40B4-BE49-F238E27FC236}">
                <a16:creationId xmlns:a16="http://schemas.microsoft.com/office/drawing/2014/main" id="{4A1F4145-0803-4B33-A78F-CB5819AB3AB0}"/>
              </a:ext>
            </a:extLst>
          </p:cNvPr>
          <p:cNvSpPr txBox="1"/>
          <p:nvPr/>
        </p:nvSpPr>
        <p:spPr>
          <a:xfrm>
            <a:off x="147390" y="767726"/>
            <a:ext cx="5948610" cy="5322547"/>
          </a:xfrm>
          <a:prstGeom prst="rect">
            <a:avLst/>
          </a:prstGeom>
          <a:noFill/>
        </p:spPr>
        <p:txBody>
          <a:bodyPr wrap="square">
            <a:spAutoFit/>
          </a:bodyPr>
          <a:lstStyle/>
          <a:p>
            <a:pPr>
              <a:lnSpc>
                <a:spcPct val="107000"/>
              </a:lnSpc>
              <a:spcAft>
                <a:spcPts val="800"/>
              </a:spcAft>
            </a:pPr>
            <a:r>
              <a:rPr lang="de-DE" sz="1800" b="1"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Hauptszenario</a:t>
            </a:r>
            <a:r>
              <a:rPr lang="de-DE" sz="1800" dirty="0">
                <a:effectLst/>
                <a:latin typeface="Calibri" panose="020F0502020204030204" pitchFamily="34" charset="0"/>
                <a:ea typeface="Calibri" panose="020F0502020204030204" pitchFamily="34" charset="0"/>
                <a:cs typeface="Times New Roman" panose="02020603050405020304" pitchFamily="18" charset="0"/>
              </a:rPr>
              <a:t> Der Restaurantbesitzer hat den Wunsch Rabatte hinzuzufügen. Das System sendet dem Besitzer das Formular dazu den Rabatt einzugeben. Der Restaurantbesitzer entscheidet sich für einen Direktrabatt der automatisch abgezogen wird. Das System fragt an, wie lange der Rabatt gültig sein soll. Der Restaurantbesitzer gibt seinen Wunschzeitraum an. Das System speichert die Daten und sendet dem Besitzer eine Bestätigung.</a:t>
            </a:r>
          </a:p>
          <a:p>
            <a:pPr>
              <a:lnSpc>
                <a:spcPct val="107000"/>
              </a:lnSpc>
              <a:spcAft>
                <a:spcPts val="800"/>
              </a:spcAft>
            </a:pPr>
            <a:r>
              <a:rPr lang="de-DE" sz="1800" dirty="0">
                <a:effectLst/>
                <a:latin typeface="Calibri" panose="020F0502020204030204" pitchFamily="34" charset="0"/>
                <a:ea typeface="Calibri" panose="020F0502020204030204" pitchFamily="34" charset="0"/>
                <a:cs typeface="Times New Roman" panose="02020603050405020304" pitchFamily="18" charset="0"/>
              </a:rPr>
              <a:t> </a:t>
            </a:r>
          </a:p>
          <a:p>
            <a:pPr>
              <a:lnSpc>
                <a:spcPct val="107000"/>
              </a:lnSpc>
              <a:spcAft>
                <a:spcPts val="800"/>
              </a:spcAft>
            </a:pPr>
            <a:r>
              <a:rPr lang="de-DE" sz="1800" b="1"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Alternativszenario: </a:t>
            </a:r>
            <a:r>
              <a:rPr lang="de-DE" sz="1800" dirty="0">
                <a:effectLst/>
                <a:latin typeface="Calibri" panose="020F0502020204030204" pitchFamily="34" charset="0"/>
                <a:ea typeface="Calibri" panose="020F0502020204030204" pitchFamily="34" charset="0"/>
                <a:cs typeface="Times New Roman" panose="02020603050405020304" pitchFamily="18" charset="0"/>
              </a:rPr>
              <a:t>Der Restaurantbesitzer hat den Wunsch Rabatte hinzuzufügen. Das System sendet dem Besitzer das Formular dazu den Rabatt einzugeben. Der Restaurantbesitzer entscheidet sich für einen zeitlich begrenzten Rabatt. Das System fragt an, wie lange der Rabatt gültig sein soll. Der Restaurantbesitzer gibt seinen Wunschzeitraum an. Das System speichert die Daten und sendet dem Besitzer eine Bestätigung.</a:t>
            </a:r>
          </a:p>
        </p:txBody>
      </p:sp>
      <p:sp>
        <p:nvSpPr>
          <p:cNvPr id="10" name="Textfeld 9">
            <a:extLst>
              <a:ext uri="{FF2B5EF4-FFF2-40B4-BE49-F238E27FC236}">
                <a16:creationId xmlns:a16="http://schemas.microsoft.com/office/drawing/2014/main" id="{474F5D03-76C4-4527-B102-A9628D9B4C42}"/>
              </a:ext>
            </a:extLst>
          </p:cNvPr>
          <p:cNvSpPr txBox="1"/>
          <p:nvPr/>
        </p:nvSpPr>
        <p:spPr>
          <a:xfrm>
            <a:off x="147390" y="586464"/>
            <a:ext cx="2341957" cy="249684"/>
          </a:xfrm>
          <a:prstGeom prst="rect">
            <a:avLst/>
          </a:prstGeom>
          <a:noFill/>
        </p:spPr>
        <p:txBody>
          <a:bodyPr wrap="square">
            <a:spAutoFit/>
          </a:bodyPr>
          <a:lstStyle/>
          <a:p>
            <a:pPr>
              <a:lnSpc>
                <a:spcPct val="107000"/>
              </a:lnSpc>
              <a:spcAft>
                <a:spcPts val="800"/>
              </a:spcAft>
            </a:pPr>
            <a:r>
              <a:rPr lang="de-DE" sz="1000" dirty="0">
                <a:effectLst/>
                <a:latin typeface="Calibri" panose="020F0502020204030204" pitchFamily="34" charset="0"/>
                <a:ea typeface="Calibri" panose="020F0502020204030204" pitchFamily="34" charset="0"/>
                <a:cs typeface="Calibri" panose="020F0502020204030204" pitchFamily="34" charset="0"/>
              </a:rPr>
              <a:t>Dursun</a:t>
            </a:r>
            <a:endParaRPr lang="de-DE" sz="10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004276302"/>
      </p:ext>
    </p:extLst>
  </p:cSld>
  <p:clrMapOvr>
    <a:masterClrMapping/>
  </p:clrMapOvr>
</p:sld>
</file>

<file path=ppt/theme/theme1.xml><?xml version="1.0" encoding="utf-8"?>
<a:theme xmlns:a="http://schemas.openxmlformats.org/drawingml/2006/main" name="PALUNO_PPT_Master_draft-2010-05-28">
  <a:themeElements>
    <a:clrScheme name="Paluno">
      <a:dk1>
        <a:srgbClr val="000000"/>
      </a:dk1>
      <a:lt1>
        <a:srgbClr val="FFFFFF"/>
      </a:lt1>
      <a:dk2>
        <a:srgbClr val="000099"/>
      </a:dk2>
      <a:lt2>
        <a:srgbClr val="808080"/>
      </a:lt2>
      <a:accent1>
        <a:srgbClr val="8181FF"/>
      </a:accent1>
      <a:accent2>
        <a:srgbClr val="CC0000"/>
      </a:accent2>
      <a:accent3>
        <a:srgbClr val="FFFFFF"/>
      </a:accent3>
      <a:accent4>
        <a:srgbClr val="000000"/>
      </a:accent4>
      <a:accent5>
        <a:srgbClr val="C1C1FF"/>
      </a:accent5>
      <a:accent6>
        <a:srgbClr val="B90000"/>
      </a:accent6>
      <a:hlink>
        <a:srgbClr val="142857"/>
      </a:hlink>
      <a:folHlink>
        <a:srgbClr val="142857"/>
      </a:folHlink>
    </a:clrScheme>
    <a:fontScheme name="Thaumas">
      <a:maj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majorFont>
      <a:min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2"/>
        </a:solidFill>
        <a:ln w="12700" cap="flat" cmpd="sng" algn="ctr">
          <a:solidFill>
            <a:schemeClr val="tx1"/>
          </a:solidFill>
          <a:prstDash val="solid"/>
          <a:round/>
          <a:headEnd type="none" w="med" len="med"/>
          <a:tailEnd type="none" w="med" len="med"/>
        </a:ln>
        <a:effectLst/>
      </a:spPr>
      <a:bodyPr vert="horz" wrap="square" lIns="0" tIns="0" rIns="0" bIns="0" numCol="1" rtlCol="0" anchor="t" anchorCtr="0" compatLnSpc="1">
        <a:prstTxWarp prst="textNoShape">
          <a:avLst/>
        </a:prstTxWarp>
      </a:bodyPr>
      <a:lstStyle>
        <a:defPPr marL="220663" marR="0" indent="-220663" algn="l" defTabSz="914400" rtl="0" eaLnBrk="1" fontAlgn="base" latinLnBrk="0" hangingPunct="1">
          <a:lnSpc>
            <a:spcPct val="90000"/>
          </a:lnSpc>
          <a:spcBef>
            <a:spcPct val="50000"/>
          </a:spcBef>
          <a:spcAft>
            <a:spcPct val="0"/>
          </a:spcAft>
          <a:buClr>
            <a:schemeClr val="tx2"/>
          </a:buClr>
          <a:buSzPct val="75000"/>
          <a:buFont typeface="Wingdings" charset="2"/>
          <a:buNone/>
          <a:tabLst/>
          <a:defRPr kumimoji="0" sz="2000" b="0" i="0" u="none" strike="noStrike" cap="none" normalizeH="0" baseline="0">
            <a:ln>
              <a:noFill/>
            </a:ln>
            <a:solidFill>
              <a:schemeClr val="tx1"/>
            </a:solidFill>
            <a:effectLst/>
            <a:latin typeface="Arial"/>
            <a:cs typeface="Arial"/>
          </a:defRPr>
        </a:defPPr>
      </a:lstStyle>
    </a:spDef>
    <a:lnDef>
      <a:spPr bwMode="auto">
        <a:xfrm>
          <a:off x="0" y="0"/>
          <a:ext cx="1" cy="1"/>
        </a:xfrm>
        <a:custGeom>
          <a:avLst/>
          <a:gdLst/>
          <a:ahLst/>
          <a:cxnLst/>
          <a:rect l="0" t="0" r="0" b="0"/>
          <a:pathLst/>
        </a:custGeom>
        <a:solidFill>
          <a:schemeClr val="bg2"/>
        </a:solidFill>
        <a:ln w="12700" cap="flat" cmpd="sng" algn="ctr">
          <a:solidFill>
            <a:schemeClr val="tx1"/>
          </a:solidFill>
          <a:prstDash val="solid"/>
          <a:round/>
          <a:headEnd type="none" w="med" len="med"/>
          <a:tailEnd type="none" w="med" len="med"/>
        </a:ln>
        <a:effectLst/>
      </a:spPr>
      <a:bodyPr vert="horz" wrap="square" lIns="0" tIns="0" rIns="0" bIns="0" numCol="1" anchor="t" anchorCtr="0" compatLnSpc="1">
        <a:prstTxWarp prst="textNoShape">
          <a:avLst/>
        </a:prstTxWarp>
      </a:bodyPr>
      <a:lstStyle>
        <a:defPPr marL="220663" marR="0" indent="-220663" algn="l" defTabSz="914400" rtl="0" eaLnBrk="1" fontAlgn="base" latinLnBrk="0" hangingPunct="1">
          <a:lnSpc>
            <a:spcPct val="90000"/>
          </a:lnSpc>
          <a:spcBef>
            <a:spcPct val="50000"/>
          </a:spcBef>
          <a:spcAft>
            <a:spcPct val="0"/>
          </a:spcAft>
          <a:buClr>
            <a:schemeClr val="tx2"/>
          </a:buClr>
          <a:buSzPct val="75000"/>
          <a:buFont typeface="Wingdings" charset="2"/>
          <a:buNone/>
          <a:tabLst/>
          <a:defRPr kumimoji="0" lang="de-DE" sz="2000" b="0" i="0" u="none" strike="noStrike" cap="none" normalizeH="0" baseline="0">
            <a:ln>
              <a:noFill/>
            </a:ln>
            <a:solidFill>
              <a:schemeClr val="tx1"/>
            </a:solidFill>
            <a:effectLst/>
            <a:latin typeface="Arial" pitchFamily="2" charset="0"/>
          </a:defRPr>
        </a:defPPr>
      </a:lstStyle>
    </a:lnDef>
    <a:txDef>
      <a:spPr>
        <a:noFill/>
      </a:spPr>
      <a:bodyPr wrap="square" rtlCol="0">
        <a:spAutoFit/>
      </a:bodyPr>
      <a:lstStyle>
        <a:defPPr algn="l">
          <a:defRPr sz="1200" baseline="0" dirty="0" smtClean="0">
            <a:latin typeface="+mj-lt"/>
          </a:defRPr>
        </a:defPPr>
      </a:lstStyle>
    </a:txDef>
  </a:objectDefaults>
  <a:extraClrSchemeLst>
    <a:extraClrScheme>
      <a:clrScheme name="Gerlingwache">
        <a:dk1>
          <a:srgbClr val="000000"/>
        </a:dk1>
        <a:lt1>
          <a:srgbClr val="FFFFFF"/>
        </a:lt1>
        <a:dk2>
          <a:srgbClr val="000099"/>
        </a:dk2>
        <a:lt2>
          <a:srgbClr val="808080"/>
        </a:lt2>
        <a:accent1>
          <a:srgbClr val="8181FF"/>
        </a:accent1>
        <a:accent2>
          <a:srgbClr val="CC0000"/>
        </a:accent2>
        <a:accent3>
          <a:srgbClr val="FFFFFF"/>
        </a:accent3>
        <a:accent4>
          <a:srgbClr val="000000"/>
        </a:accent4>
        <a:accent5>
          <a:srgbClr val="C1C1FF"/>
        </a:accent5>
        <a:accent6>
          <a:srgbClr val="B90000"/>
        </a:accent6>
        <a:hlink>
          <a:srgbClr val="142857"/>
        </a:hlink>
        <a:folHlink>
          <a:srgbClr val="142857"/>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Design">
  <a:themeElements>
    <a:clrScheme name="Paluno">
      <a:dk1>
        <a:srgbClr val="000000"/>
      </a:dk1>
      <a:lt1>
        <a:srgbClr val="FFFFFF"/>
      </a:lt1>
      <a:dk2>
        <a:srgbClr val="000099"/>
      </a:dk2>
      <a:lt2>
        <a:srgbClr val="808080"/>
      </a:lt2>
      <a:accent1>
        <a:srgbClr val="8181FF"/>
      </a:accent1>
      <a:accent2>
        <a:srgbClr val="CC0000"/>
      </a:accent2>
      <a:accent3>
        <a:srgbClr val="FFFFFF"/>
      </a:accent3>
      <a:accent4>
        <a:srgbClr val="000000"/>
      </a:accent4>
      <a:accent5>
        <a:srgbClr val="C1C1FF"/>
      </a:accent5>
      <a:accent6>
        <a:srgbClr val="B90000"/>
      </a:accent6>
      <a:hlink>
        <a:srgbClr val="142857"/>
      </a:hlink>
      <a:folHlink>
        <a:srgbClr val="142857"/>
      </a:folHlink>
    </a:clrScheme>
    <a:fontScheme name="Paluno">
      <a:majorFont>
        <a:latin typeface="Bell Gothic"/>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Design">
  <a:themeElements>
    <a:clrScheme name="Paluno">
      <a:dk1>
        <a:srgbClr val="000000"/>
      </a:dk1>
      <a:lt1>
        <a:srgbClr val="FFFFFF"/>
      </a:lt1>
      <a:dk2>
        <a:srgbClr val="000099"/>
      </a:dk2>
      <a:lt2>
        <a:srgbClr val="808080"/>
      </a:lt2>
      <a:accent1>
        <a:srgbClr val="8181FF"/>
      </a:accent1>
      <a:accent2>
        <a:srgbClr val="CC0000"/>
      </a:accent2>
      <a:accent3>
        <a:srgbClr val="FFFFFF"/>
      </a:accent3>
      <a:accent4>
        <a:srgbClr val="000000"/>
      </a:accent4>
      <a:accent5>
        <a:srgbClr val="C1C1FF"/>
      </a:accent5>
      <a:accent6>
        <a:srgbClr val="B90000"/>
      </a:accent6>
      <a:hlink>
        <a:srgbClr val="142857"/>
      </a:hlink>
      <a:folHlink>
        <a:srgbClr val="142857"/>
      </a:folHlink>
    </a:clrScheme>
    <a:fontScheme name="Paluno">
      <a:majorFont>
        <a:latin typeface="Bell Gothic"/>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kument" ma:contentTypeID="0x010100CC452416C5B3D7419A12D7FB84051626" ma:contentTypeVersion="0" ma:contentTypeDescription="Ein neues Dokument erstellen." ma:contentTypeScope="" ma:versionID="f394d21af804e871d50df2a64696203f">
  <xsd:schema xmlns:xsd="http://www.w3.org/2001/XMLSchema" xmlns:xs="http://www.w3.org/2001/XMLSchema" xmlns:p="http://schemas.microsoft.com/office/2006/metadata/properties" targetNamespace="http://schemas.microsoft.com/office/2006/metadata/properties" ma:root="true" ma:fieldsID="7e7d87d35acbd7600afcc5819727335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3CF2648E-DC65-40BC-95DF-77686BA47737}">
  <ds:schemaRefs>
    <ds:schemaRef ds:uri="http://schemas.microsoft.com/sharepoint/v3/contenttype/forms"/>
  </ds:schemaRefs>
</ds:datastoreItem>
</file>

<file path=customXml/itemProps2.xml><?xml version="1.0" encoding="utf-8"?>
<ds:datastoreItem xmlns:ds="http://schemas.openxmlformats.org/officeDocument/2006/customXml" ds:itemID="{4489AE49-8DC0-4131-8260-E2FC09009B2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16259DC4-A106-4250-87F2-9FBF9E476377}">
  <ds:schemaRefs>
    <ds:schemaRef ds:uri="http://purl.org/dc/dcmitype/"/>
    <ds:schemaRef ds:uri="http://schemas.microsoft.com/office/infopath/2007/PartnerControls"/>
    <ds:schemaRef ds:uri="http://schemas.microsoft.com/office/2006/metadata/properties"/>
    <ds:schemaRef ds:uri="http://purl.org/dc/elements/1.1/"/>
    <ds:schemaRef ds:uri="http://schemas.microsoft.com/office/2006/documentManagement/types"/>
    <ds:schemaRef ds:uri="http://schemas.openxmlformats.org/package/2006/metadata/core-properties"/>
    <ds:schemaRef ds:uri="http://www.w3.org/XML/1998/namespace"/>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0</TotalTime>
  <Words>1197</Words>
  <Application>Microsoft Office PowerPoint</Application>
  <PresentationFormat>Breitbild</PresentationFormat>
  <Paragraphs>256</Paragraphs>
  <Slides>19</Slides>
  <Notes>3</Notes>
  <HiddenSlides>0</HiddenSlides>
  <MMClips>0</MMClips>
  <ScaleCrop>false</ScaleCrop>
  <HeadingPairs>
    <vt:vector size="6" baseType="variant">
      <vt:variant>
        <vt:lpstr>Verwendete Schriftarten</vt:lpstr>
      </vt:variant>
      <vt:variant>
        <vt:i4>5</vt:i4>
      </vt:variant>
      <vt:variant>
        <vt:lpstr>Design</vt:lpstr>
      </vt:variant>
      <vt:variant>
        <vt:i4>1</vt:i4>
      </vt:variant>
      <vt:variant>
        <vt:lpstr>Folientitel</vt:lpstr>
      </vt:variant>
      <vt:variant>
        <vt:i4>19</vt:i4>
      </vt:variant>
    </vt:vector>
  </HeadingPairs>
  <TitlesOfParts>
    <vt:vector size="25" baseType="lpstr">
      <vt:lpstr>Arial</vt:lpstr>
      <vt:lpstr>Calibri</vt:lpstr>
      <vt:lpstr>Lucida Grande</vt:lpstr>
      <vt:lpstr>Verdana</vt:lpstr>
      <vt:lpstr>Wingdings</vt:lpstr>
      <vt:lpstr>PALUNO_PPT_Master_draft-2010-05-28</vt:lpstr>
      <vt:lpstr>Supreme Eating Program </vt:lpstr>
      <vt:lpstr>Agenda</vt:lpstr>
      <vt:lpstr>1. Anforderungsanalyse</vt:lpstr>
      <vt:lpstr>User-Stories</vt:lpstr>
      <vt:lpstr>1.1.1 User-Stories - Statistik</vt:lpstr>
      <vt:lpstr>1.1.2 User-Stories - Aktionen</vt:lpstr>
      <vt:lpstr>bMSCs</vt:lpstr>
      <vt:lpstr>1.2.1 bMSC – Statistik</vt:lpstr>
      <vt:lpstr>1.2.2 bMSC – Aktionen</vt:lpstr>
      <vt:lpstr>Papierprototypen - Statistik</vt:lpstr>
      <vt:lpstr>Papierprototypen – Restaurantstatistik (geplant)</vt:lpstr>
      <vt:lpstr>Papierprototypen – Statistik (im Programm)</vt:lpstr>
      <vt:lpstr>Qualitätssicherung</vt:lpstr>
      <vt:lpstr>Testfälle und Protokolle der Testdurchführung Systemtest - Statistik</vt:lpstr>
      <vt:lpstr>Testfälle und Protokolle der Testdurchführung Systemtest - Aktionen</vt:lpstr>
      <vt:lpstr>Architekturentwurf</vt:lpstr>
      <vt:lpstr>UML-Klassendiagramm (Front-End)</vt:lpstr>
      <vt:lpstr>UML-Klassendiagramm (Back-End)</vt:lpstr>
      <vt:lpstr>Vielen Dank für Ihre Aufmerksamkeit! </vt:lpstr>
    </vt:vector>
  </TitlesOfParts>
  <Company>adesso AG</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paluno Folienmaster mit zweizeiligem Titel</dc:title>
  <dc:creator>Matthias Book</dc:creator>
  <cp:lastModifiedBy>Alexandra Klein</cp:lastModifiedBy>
  <cp:revision>131</cp:revision>
  <cp:lastPrinted>2008-10-06T12:12:35Z</cp:lastPrinted>
  <dcterms:created xsi:type="dcterms:W3CDTF">2010-06-08T06:51:57Z</dcterms:created>
  <dcterms:modified xsi:type="dcterms:W3CDTF">2022-01-31T14:01:55Z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0x010100CC452416C5B3D7419A12D7FB84051626</vt:lpwstr>
  </property>
</Properties>
</file>